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544" r:id="rId1"/>
    <p:sldMasterId id="2147486582" r:id="rId2"/>
    <p:sldMasterId id="2147486593" r:id="rId3"/>
    <p:sldMasterId id="2147486601" r:id="rId4"/>
    <p:sldMasterId id="2147486609" r:id="rId5"/>
    <p:sldMasterId id="2147486617" r:id="rId6"/>
    <p:sldMasterId id="2147486624" r:id="rId7"/>
    <p:sldMasterId id="2147486632" r:id="rId8"/>
  </p:sldMasterIdLst>
  <p:notesMasterIdLst>
    <p:notesMasterId r:id="rId13"/>
  </p:notesMasterIdLst>
  <p:handoutMasterIdLst>
    <p:handoutMasterId r:id="rId14"/>
  </p:handoutMasterIdLst>
  <p:sldIdLst>
    <p:sldId id="1059" r:id="rId9"/>
    <p:sldId id="1468" r:id="rId10"/>
    <p:sldId id="1470" r:id="rId11"/>
    <p:sldId id="1471" r:id="rId12"/>
  </p:sldIdLst>
  <p:sldSz cx="9144000" cy="5143500" type="screen16x9"/>
  <p:notesSz cx="7023100" cy="93091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B80005"/>
    <a:srgbClr val="A6A6A6"/>
    <a:srgbClr val="4D4D4D"/>
    <a:srgbClr val="000000"/>
    <a:srgbClr val="FFFFFF"/>
    <a:srgbClr val="CC9966"/>
    <a:srgbClr val="FFCC33"/>
    <a:srgbClr val="336699"/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7" autoAdjust="0"/>
    <p:restoredTop sz="93269" autoAdjust="0"/>
  </p:normalViewPr>
  <p:slideViewPr>
    <p:cSldViewPr snapToGrid="0">
      <p:cViewPr varScale="1">
        <p:scale>
          <a:sx n="139" d="100"/>
          <a:sy n="139" d="100"/>
        </p:scale>
        <p:origin x="176" y="464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2010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033" y="902723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pPr lvl="0"/>
            <a:fld id="{58EC7406-F4CC-4ABF-902E-2AF4E70E5C0F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lvl="0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18" y="9027239"/>
            <a:ext cx="197009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lvl="0" algn="l" defTabSz="9144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|   © 2016 Wind River. All Rights Reserved.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699" y="89170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3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692150"/>
            <a:ext cx="5811794" cy="327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033" y="9027239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pPr lvl="0"/>
            <a:fld id="{58EC7406-F4CC-4ABF-902E-2AF4E70E5C0F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lvl="0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18" y="9027239"/>
            <a:ext cx="197009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lvl="0" algn="l" defTabSz="9144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|   © 2016 Wind River. All Rights Reserved.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09600" y="4421188"/>
            <a:ext cx="5814646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89170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6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90000"/>
      </a:lnSpc>
      <a:spcBef>
        <a:spcPts val="900"/>
      </a:spcBef>
      <a:spcAft>
        <a:spcPts val="0"/>
      </a:spcAft>
      <a:buClrTx/>
      <a:buSzTx/>
      <a:buFontTx/>
      <a:buNone/>
      <a:tabLst/>
      <a:defRPr sz="1200" b="0" kern="1200" baseline="0">
        <a:solidFill>
          <a:schemeClr val="tx2"/>
        </a:solidFill>
        <a:latin typeface="+mn-lt"/>
        <a:ea typeface="+mn-ea"/>
        <a:cs typeface="+mn-cs"/>
      </a:defRPr>
    </a:lvl1pPr>
    <a:lvl2pPr marL="287338" marR="0" indent="-169863" algn="l" defTabSz="914400" rtl="0" eaLnBrk="1" fontAlgn="auto" latinLnBrk="0" hangingPunct="1">
      <a:lnSpc>
        <a:spcPct val="90000"/>
      </a:lnSpc>
      <a:spcBef>
        <a:spcPts val="600"/>
      </a:spcBef>
      <a:spcAft>
        <a:spcPts val="0"/>
      </a:spcAft>
      <a:buClr>
        <a:srgbClr val="336699"/>
      </a:buClr>
      <a:buSzTx/>
      <a:buFont typeface="Wingdings" pitchFamily="2" charset="2"/>
      <a:buChar char="§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2pPr>
    <a:lvl3pPr marL="577850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Arial" pitchFamily="34" charset="0"/>
      <a:buChar char="–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3pPr>
    <a:lvl4pPr marL="857250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Wingdings" pitchFamily="2" charset="2"/>
      <a:buChar char="§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4pPr>
    <a:lvl5pPr marL="1144588" marR="0" indent="-171450" algn="l" defTabSz="914400" rtl="0" eaLnBrk="1" fontAlgn="auto" latinLnBrk="0" hangingPunct="1">
      <a:lnSpc>
        <a:spcPct val="90000"/>
      </a:lnSpc>
      <a:spcBef>
        <a:spcPts val="300"/>
      </a:spcBef>
      <a:spcAft>
        <a:spcPts val="0"/>
      </a:spcAft>
      <a:buClr>
        <a:srgbClr val="336699"/>
      </a:buClr>
      <a:buSzTx/>
      <a:buFont typeface="Arial" pitchFamily="34" charset="0"/>
      <a:buChar char="–"/>
      <a:tabLst/>
      <a:defRPr sz="1200" b="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692150"/>
            <a:ext cx="5811838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4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4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80999" y="2079889"/>
            <a:ext cx="4710727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all" baseline="0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857438"/>
            <a:ext cx="4695825" cy="2492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4B11D-B7AF-6E4E-83AC-6FE727B1F4AC}"/>
              </a:ext>
            </a:extLst>
          </p:cNvPr>
          <p:cNvSpPr/>
          <p:nvPr userDrawn="1"/>
        </p:nvSpPr>
        <p:spPr bwMode="gray">
          <a:xfrm>
            <a:off x="7533861" y="4919870"/>
            <a:ext cx="964096" cy="22363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E765C-B5E4-D34F-B860-56712DABD51A}"/>
              </a:ext>
            </a:extLst>
          </p:cNvPr>
          <p:cNvSpPr/>
          <p:nvPr userDrawn="1"/>
        </p:nvSpPr>
        <p:spPr bwMode="gray">
          <a:xfrm>
            <a:off x="7533861" y="4919870"/>
            <a:ext cx="964096" cy="22363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CC0000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C1CFC-0CAC-7049-B230-458377E066FD}"/>
              </a:ext>
            </a:extLst>
          </p:cNvPr>
          <p:cNvSpPr/>
          <p:nvPr userDrawn="1"/>
        </p:nvSpPr>
        <p:spPr bwMode="gray">
          <a:xfrm>
            <a:off x="7533861" y="4919870"/>
            <a:ext cx="964096" cy="22363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CC0000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87FFA-47EE-AE4C-B512-6A00E92C0E22}"/>
              </a:ext>
            </a:extLst>
          </p:cNvPr>
          <p:cNvSpPr txBox="1"/>
          <p:nvPr userDrawn="1"/>
        </p:nvSpPr>
        <p:spPr bwMode="black">
          <a:xfrm>
            <a:off x="7857893" y="501061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FA34A-25A8-5446-B81C-C7509A4AC282}"/>
              </a:ext>
            </a:extLst>
          </p:cNvPr>
          <p:cNvSpPr txBox="1"/>
          <p:nvPr userDrawn="1"/>
        </p:nvSpPr>
        <p:spPr bwMode="black">
          <a:xfrm>
            <a:off x="7664605" y="5032917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DBECF-81AC-9B41-B883-E8DE917122E7}"/>
              </a:ext>
            </a:extLst>
          </p:cNvPr>
          <p:cNvSpPr txBox="1"/>
          <p:nvPr userDrawn="1"/>
        </p:nvSpPr>
        <p:spPr bwMode="black">
          <a:xfrm>
            <a:off x="8043746" y="500318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97AF7-BA16-B24F-B94C-727607587DF0}"/>
              </a:ext>
            </a:extLst>
          </p:cNvPr>
          <p:cNvSpPr/>
          <p:nvPr userDrawn="1"/>
        </p:nvSpPr>
        <p:spPr bwMode="gray">
          <a:xfrm>
            <a:off x="7533861" y="4919870"/>
            <a:ext cx="964096" cy="22363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Rectangle 132"/>
          <p:cNvSpPr/>
          <p:nvPr userDrawn="1"/>
        </p:nvSpPr>
        <p:spPr bwMode="gray">
          <a:xfrm flipV="1">
            <a:off x="0" y="3415326"/>
            <a:ext cx="9144000" cy="170497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  <a:alpha val="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  <a:alpha val="67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409575" y="2065270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cxnSp>
        <p:nvCxnSpPr>
          <p:cNvPr id="22" name="Straight Connector 21"/>
          <p:cNvCxnSpPr/>
          <p:nvPr userDrawn="1"/>
        </p:nvCxnSpPr>
        <p:spPr bwMode="gray">
          <a:xfrm flipH="1">
            <a:off x="419100" y="2486025"/>
            <a:ext cx="6080760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419099" y="2624978"/>
            <a:ext cx="4695825" cy="27699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4883362"/>
            <a:ext cx="9144000" cy="267172"/>
            <a:chOff x="0" y="4876328"/>
            <a:chExt cx="9144000" cy="267172"/>
          </a:xfrm>
        </p:grpSpPr>
        <p:sp>
          <p:nvSpPr>
            <p:cNvPr id="132" name="TextBox 131"/>
            <p:cNvSpPr txBox="1"/>
            <p:nvPr userDrawn="1"/>
          </p:nvSpPr>
          <p:spPr bwMode="gray">
            <a:xfrm>
              <a:off x="7203008" y="4876328"/>
              <a:ext cx="161582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defTabSz="914400" fontAlgn="auto">
                <a:spcBef>
                  <a:spcPts val="0"/>
                </a:spcBef>
                <a:spcAft>
                  <a:spcPts val="0"/>
                </a:spcAft>
                <a:defRPr sz="800">
                  <a:solidFill>
                    <a:srgbClr val="5F5F5F"/>
                  </a:solidFill>
                  <a:latin typeface="Arial"/>
                  <a:ea typeface="+mn-ea"/>
                </a:defRPr>
              </a:lvl1pPr>
            </a:lstStyle>
            <a:p>
              <a:r>
                <a:rPr lang="en-US" sz="700" dirty="0">
                  <a:solidFill>
                    <a:schemeClr val="bg1">
                      <a:lumMod val="75000"/>
                    </a:schemeClr>
                  </a:solidFill>
                </a:rPr>
                <a:t>© 2019 Wind River. All Rights Reserved.</a:t>
              </a: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0" y="5010150"/>
              <a:ext cx="9144000" cy="133350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884765"/>
            <a:ext cx="2667000" cy="157691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4612"/>
            <a:ext cx="7019925" cy="1065745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4" name="Group 83"/>
          <p:cNvGrpSpPr/>
          <p:nvPr userDrawn="1"/>
        </p:nvGrpSpPr>
        <p:grpSpPr bwMode="gray">
          <a:xfrm>
            <a:off x="5731062" y="1433512"/>
            <a:ext cx="371475" cy="371475"/>
            <a:chOff x="5733443" y="1465431"/>
            <a:chExt cx="371475" cy="371475"/>
          </a:xfrm>
        </p:grpSpPr>
        <p:sp>
          <p:nvSpPr>
            <p:cNvPr id="85" name="Oval 84"/>
            <p:cNvSpPr/>
            <p:nvPr userDrawn="1"/>
          </p:nvSpPr>
          <p:spPr bwMode="gray">
            <a:xfrm>
              <a:off x="5733443" y="1465431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4" name="Group 93"/>
            <p:cNvGrpSpPr/>
            <p:nvPr userDrawn="1"/>
          </p:nvGrpSpPr>
          <p:grpSpPr bwMode="gray">
            <a:xfrm>
              <a:off x="5795199" y="1532523"/>
              <a:ext cx="250247" cy="248651"/>
              <a:chOff x="1148865" y="84814"/>
              <a:chExt cx="368236" cy="365890"/>
            </a:xfrm>
          </p:grpSpPr>
          <p:sp>
            <p:nvSpPr>
              <p:cNvPr id="97" name="Freeform 5"/>
              <p:cNvSpPr>
                <a:spLocks/>
              </p:cNvSpPr>
              <p:nvPr userDrawn="1"/>
            </p:nvSpPr>
            <p:spPr bwMode="gray">
              <a:xfrm>
                <a:off x="1260081" y="197653"/>
                <a:ext cx="147735" cy="146111"/>
              </a:xfrm>
              <a:custGeom>
                <a:avLst/>
                <a:gdLst>
                  <a:gd name="T0" fmla="*/ 176 w 181"/>
                  <a:gd name="T1" fmla="*/ 79 h 180"/>
                  <a:gd name="T2" fmla="*/ 176 w 181"/>
                  <a:gd name="T3" fmla="*/ 79 h 180"/>
                  <a:gd name="T4" fmla="*/ 179 w 181"/>
                  <a:gd name="T5" fmla="*/ 75 h 180"/>
                  <a:gd name="T6" fmla="*/ 181 w 181"/>
                  <a:gd name="T7" fmla="*/ 70 h 180"/>
                  <a:gd name="T8" fmla="*/ 179 w 181"/>
                  <a:gd name="T9" fmla="*/ 64 h 180"/>
                  <a:gd name="T10" fmla="*/ 176 w 181"/>
                  <a:gd name="T11" fmla="*/ 59 h 180"/>
                  <a:gd name="T12" fmla="*/ 120 w 181"/>
                  <a:gd name="T13" fmla="*/ 5 h 180"/>
                  <a:gd name="T14" fmla="*/ 120 w 181"/>
                  <a:gd name="T15" fmla="*/ 5 h 180"/>
                  <a:gd name="T16" fmla="*/ 116 w 181"/>
                  <a:gd name="T17" fmla="*/ 2 h 180"/>
                  <a:gd name="T18" fmla="*/ 111 w 181"/>
                  <a:gd name="T19" fmla="*/ 0 h 180"/>
                  <a:gd name="T20" fmla="*/ 105 w 181"/>
                  <a:gd name="T21" fmla="*/ 2 h 180"/>
                  <a:gd name="T22" fmla="*/ 100 w 181"/>
                  <a:gd name="T23" fmla="*/ 5 h 180"/>
                  <a:gd name="T24" fmla="*/ 4 w 181"/>
                  <a:gd name="T25" fmla="*/ 101 h 180"/>
                  <a:gd name="T26" fmla="*/ 4 w 181"/>
                  <a:gd name="T27" fmla="*/ 101 h 180"/>
                  <a:gd name="T28" fmla="*/ 1 w 181"/>
                  <a:gd name="T29" fmla="*/ 105 h 180"/>
                  <a:gd name="T30" fmla="*/ 0 w 181"/>
                  <a:gd name="T31" fmla="*/ 112 h 180"/>
                  <a:gd name="T32" fmla="*/ 1 w 181"/>
                  <a:gd name="T33" fmla="*/ 116 h 180"/>
                  <a:gd name="T34" fmla="*/ 4 w 181"/>
                  <a:gd name="T35" fmla="*/ 121 h 180"/>
                  <a:gd name="T36" fmla="*/ 58 w 181"/>
                  <a:gd name="T37" fmla="*/ 177 h 180"/>
                  <a:gd name="T38" fmla="*/ 58 w 181"/>
                  <a:gd name="T39" fmla="*/ 177 h 180"/>
                  <a:gd name="T40" fmla="*/ 63 w 181"/>
                  <a:gd name="T41" fmla="*/ 180 h 180"/>
                  <a:gd name="T42" fmla="*/ 69 w 181"/>
                  <a:gd name="T43" fmla="*/ 180 h 180"/>
                  <a:gd name="T44" fmla="*/ 74 w 181"/>
                  <a:gd name="T45" fmla="*/ 180 h 180"/>
                  <a:gd name="T46" fmla="*/ 80 w 181"/>
                  <a:gd name="T47" fmla="*/ 177 h 180"/>
                  <a:gd name="T48" fmla="*/ 176 w 181"/>
                  <a:gd name="T49" fmla="*/ 79 h 180"/>
                  <a:gd name="T50" fmla="*/ 176 w 181"/>
                  <a:gd name="T51" fmla="*/ 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1" h="180">
                    <a:moveTo>
                      <a:pt x="176" y="79"/>
                    </a:moveTo>
                    <a:lnTo>
                      <a:pt x="176" y="79"/>
                    </a:lnTo>
                    <a:lnTo>
                      <a:pt x="179" y="75"/>
                    </a:lnTo>
                    <a:lnTo>
                      <a:pt x="181" y="70"/>
                    </a:lnTo>
                    <a:lnTo>
                      <a:pt x="179" y="64"/>
                    </a:lnTo>
                    <a:lnTo>
                      <a:pt x="176" y="59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16" y="2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100" y="5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1" y="105"/>
                    </a:lnTo>
                    <a:lnTo>
                      <a:pt x="0" y="112"/>
                    </a:lnTo>
                    <a:lnTo>
                      <a:pt x="1" y="116"/>
                    </a:lnTo>
                    <a:lnTo>
                      <a:pt x="4" y="121"/>
                    </a:lnTo>
                    <a:lnTo>
                      <a:pt x="58" y="177"/>
                    </a:lnTo>
                    <a:lnTo>
                      <a:pt x="58" y="177"/>
                    </a:lnTo>
                    <a:lnTo>
                      <a:pt x="63" y="180"/>
                    </a:lnTo>
                    <a:lnTo>
                      <a:pt x="69" y="180"/>
                    </a:lnTo>
                    <a:lnTo>
                      <a:pt x="74" y="180"/>
                    </a:lnTo>
                    <a:lnTo>
                      <a:pt x="80" y="177"/>
                    </a:lnTo>
                    <a:lnTo>
                      <a:pt x="176" y="79"/>
                    </a:lnTo>
                    <a:lnTo>
                      <a:pt x="176" y="7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"/>
              <p:cNvSpPr>
                <a:spLocks/>
              </p:cNvSpPr>
              <p:nvPr userDrawn="1"/>
            </p:nvSpPr>
            <p:spPr bwMode="gray">
              <a:xfrm>
                <a:off x="1379954" y="125235"/>
                <a:ext cx="95762" cy="95762"/>
              </a:xfrm>
              <a:custGeom>
                <a:avLst/>
                <a:gdLst>
                  <a:gd name="T0" fmla="*/ 113 w 133"/>
                  <a:gd name="T1" fmla="*/ 113 h 133"/>
                  <a:gd name="T2" fmla="*/ 113 w 133"/>
                  <a:gd name="T3" fmla="*/ 113 h 133"/>
                  <a:gd name="T4" fmla="*/ 122 w 133"/>
                  <a:gd name="T5" fmla="*/ 102 h 133"/>
                  <a:gd name="T6" fmla="*/ 129 w 133"/>
                  <a:gd name="T7" fmla="*/ 91 h 133"/>
                  <a:gd name="T8" fmla="*/ 132 w 133"/>
                  <a:gd name="T9" fmla="*/ 79 h 133"/>
                  <a:gd name="T10" fmla="*/ 133 w 133"/>
                  <a:gd name="T11" fmla="*/ 66 h 133"/>
                  <a:gd name="T12" fmla="*/ 132 w 133"/>
                  <a:gd name="T13" fmla="*/ 54 h 133"/>
                  <a:gd name="T14" fmla="*/ 129 w 133"/>
                  <a:gd name="T15" fmla="*/ 42 h 133"/>
                  <a:gd name="T16" fmla="*/ 122 w 133"/>
                  <a:gd name="T17" fmla="*/ 29 h 133"/>
                  <a:gd name="T18" fmla="*/ 113 w 133"/>
                  <a:gd name="T19" fmla="*/ 18 h 133"/>
                  <a:gd name="T20" fmla="*/ 113 w 133"/>
                  <a:gd name="T21" fmla="*/ 18 h 133"/>
                  <a:gd name="T22" fmla="*/ 102 w 133"/>
                  <a:gd name="T23" fmla="*/ 11 h 133"/>
                  <a:gd name="T24" fmla="*/ 91 w 133"/>
                  <a:gd name="T25" fmla="*/ 4 h 133"/>
                  <a:gd name="T26" fmla="*/ 79 w 133"/>
                  <a:gd name="T27" fmla="*/ 1 h 133"/>
                  <a:gd name="T28" fmla="*/ 67 w 133"/>
                  <a:gd name="T29" fmla="*/ 0 h 133"/>
                  <a:gd name="T30" fmla="*/ 54 w 133"/>
                  <a:gd name="T31" fmla="*/ 1 h 133"/>
                  <a:gd name="T32" fmla="*/ 42 w 133"/>
                  <a:gd name="T33" fmla="*/ 4 h 133"/>
                  <a:gd name="T34" fmla="*/ 29 w 133"/>
                  <a:gd name="T35" fmla="*/ 11 h 133"/>
                  <a:gd name="T36" fmla="*/ 19 w 133"/>
                  <a:gd name="T37" fmla="*/ 18 h 133"/>
                  <a:gd name="T38" fmla="*/ 19 w 133"/>
                  <a:gd name="T39" fmla="*/ 18 h 133"/>
                  <a:gd name="T40" fmla="*/ 11 w 133"/>
                  <a:gd name="T41" fmla="*/ 29 h 133"/>
                  <a:gd name="T42" fmla="*/ 5 w 133"/>
                  <a:gd name="T43" fmla="*/ 42 h 133"/>
                  <a:gd name="T44" fmla="*/ 2 w 133"/>
                  <a:gd name="T45" fmla="*/ 54 h 133"/>
                  <a:gd name="T46" fmla="*/ 0 w 133"/>
                  <a:gd name="T47" fmla="*/ 66 h 133"/>
                  <a:gd name="T48" fmla="*/ 2 w 133"/>
                  <a:gd name="T49" fmla="*/ 79 h 133"/>
                  <a:gd name="T50" fmla="*/ 5 w 133"/>
                  <a:gd name="T51" fmla="*/ 91 h 133"/>
                  <a:gd name="T52" fmla="*/ 11 w 133"/>
                  <a:gd name="T53" fmla="*/ 102 h 133"/>
                  <a:gd name="T54" fmla="*/ 19 w 133"/>
                  <a:gd name="T55" fmla="*/ 113 h 133"/>
                  <a:gd name="T56" fmla="*/ 19 w 133"/>
                  <a:gd name="T57" fmla="*/ 113 h 133"/>
                  <a:gd name="T58" fmla="*/ 29 w 133"/>
                  <a:gd name="T59" fmla="*/ 122 h 133"/>
                  <a:gd name="T60" fmla="*/ 42 w 133"/>
                  <a:gd name="T61" fmla="*/ 128 h 133"/>
                  <a:gd name="T62" fmla="*/ 54 w 133"/>
                  <a:gd name="T63" fmla="*/ 131 h 133"/>
                  <a:gd name="T64" fmla="*/ 67 w 133"/>
                  <a:gd name="T65" fmla="*/ 133 h 133"/>
                  <a:gd name="T66" fmla="*/ 79 w 133"/>
                  <a:gd name="T67" fmla="*/ 131 h 133"/>
                  <a:gd name="T68" fmla="*/ 91 w 133"/>
                  <a:gd name="T69" fmla="*/ 128 h 133"/>
                  <a:gd name="T70" fmla="*/ 102 w 133"/>
                  <a:gd name="T71" fmla="*/ 122 h 133"/>
                  <a:gd name="T72" fmla="*/ 113 w 133"/>
                  <a:gd name="T73" fmla="*/ 113 h 133"/>
                  <a:gd name="T74" fmla="*/ 113 w 133"/>
                  <a:gd name="T75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3">
                    <a:moveTo>
                      <a:pt x="113" y="113"/>
                    </a:moveTo>
                    <a:lnTo>
                      <a:pt x="113" y="113"/>
                    </a:lnTo>
                    <a:lnTo>
                      <a:pt x="122" y="102"/>
                    </a:lnTo>
                    <a:lnTo>
                      <a:pt x="129" y="91"/>
                    </a:lnTo>
                    <a:lnTo>
                      <a:pt x="132" y="79"/>
                    </a:lnTo>
                    <a:lnTo>
                      <a:pt x="133" y="66"/>
                    </a:lnTo>
                    <a:lnTo>
                      <a:pt x="132" y="54"/>
                    </a:lnTo>
                    <a:lnTo>
                      <a:pt x="129" y="42"/>
                    </a:lnTo>
                    <a:lnTo>
                      <a:pt x="122" y="29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02" y="11"/>
                    </a:lnTo>
                    <a:lnTo>
                      <a:pt x="91" y="4"/>
                    </a:lnTo>
                    <a:lnTo>
                      <a:pt x="79" y="1"/>
                    </a:lnTo>
                    <a:lnTo>
                      <a:pt x="67" y="0"/>
                    </a:lnTo>
                    <a:lnTo>
                      <a:pt x="54" y="1"/>
                    </a:lnTo>
                    <a:lnTo>
                      <a:pt x="42" y="4"/>
                    </a:lnTo>
                    <a:lnTo>
                      <a:pt x="29" y="11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1" y="29"/>
                    </a:lnTo>
                    <a:lnTo>
                      <a:pt x="5" y="42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2" y="79"/>
                    </a:lnTo>
                    <a:lnTo>
                      <a:pt x="5" y="91"/>
                    </a:lnTo>
                    <a:lnTo>
                      <a:pt x="11" y="102"/>
                    </a:lnTo>
                    <a:lnTo>
                      <a:pt x="19" y="113"/>
                    </a:lnTo>
                    <a:lnTo>
                      <a:pt x="19" y="113"/>
                    </a:lnTo>
                    <a:lnTo>
                      <a:pt x="29" y="122"/>
                    </a:lnTo>
                    <a:lnTo>
                      <a:pt x="42" y="128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79" y="131"/>
                    </a:lnTo>
                    <a:lnTo>
                      <a:pt x="91" y="128"/>
                    </a:lnTo>
                    <a:lnTo>
                      <a:pt x="102" y="122"/>
                    </a:lnTo>
                    <a:lnTo>
                      <a:pt x="113" y="113"/>
                    </a:lnTo>
                    <a:lnTo>
                      <a:pt x="113" y="11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8"/>
              <p:cNvSpPr>
                <a:spLocks noEditPoints="1"/>
              </p:cNvSpPr>
              <p:nvPr userDrawn="1"/>
            </p:nvSpPr>
            <p:spPr bwMode="gray">
              <a:xfrm>
                <a:off x="1148865" y="84814"/>
                <a:ext cx="181828" cy="181827"/>
              </a:xfrm>
              <a:custGeom>
                <a:avLst/>
                <a:gdLst>
                  <a:gd name="T0" fmla="*/ 221 w 225"/>
                  <a:gd name="T1" fmla="*/ 73 h 225"/>
                  <a:gd name="T2" fmla="*/ 152 w 225"/>
                  <a:gd name="T3" fmla="*/ 3 h 225"/>
                  <a:gd name="T4" fmla="*/ 152 w 225"/>
                  <a:gd name="T5" fmla="*/ 3 h 225"/>
                  <a:gd name="T6" fmla="*/ 147 w 225"/>
                  <a:gd name="T7" fmla="*/ 0 h 225"/>
                  <a:gd name="T8" fmla="*/ 142 w 225"/>
                  <a:gd name="T9" fmla="*/ 0 h 225"/>
                  <a:gd name="T10" fmla="*/ 138 w 225"/>
                  <a:gd name="T11" fmla="*/ 0 h 225"/>
                  <a:gd name="T12" fmla="*/ 135 w 225"/>
                  <a:gd name="T13" fmla="*/ 3 h 225"/>
                  <a:gd name="T14" fmla="*/ 3 w 225"/>
                  <a:gd name="T15" fmla="*/ 135 h 225"/>
                  <a:gd name="T16" fmla="*/ 3 w 225"/>
                  <a:gd name="T17" fmla="*/ 135 h 225"/>
                  <a:gd name="T18" fmla="*/ 0 w 225"/>
                  <a:gd name="T19" fmla="*/ 138 h 225"/>
                  <a:gd name="T20" fmla="*/ 0 w 225"/>
                  <a:gd name="T21" fmla="*/ 142 h 225"/>
                  <a:gd name="T22" fmla="*/ 0 w 225"/>
                  <a:gd name="T23" fmla="*/ 149 h 225"/>
                  <a:gd name="T24" fmla="*/ 3 w 225"/>
                  <a:gd name="T25" fmla="*/ 152 h 225"/>
                  <a:gd name="T26" fmla="*/ 73 w 225"/>
                  <a:gd name="T27" fmla="*/ 221 h 225"/>
                  <a:gd name="T28" fmla="*/ 73 w 225"/>
                  <a:gd name="T29" fmla="*/ 221 h 225"/>
                  <a:gd name="T30" fmla="*/ 76 w 225"/>
                  <a:gd name="T31" fmla="*/ 225 h 225"/>
                  <a:gd name="T32" fmla="*/ 81 w 225"/>
                  <a:gd name="T33" fmla="*/ 225 h 225"/>
                  <a:gd name="T34" fmla="*/ 85 w 225"/>
                  <a:gd name="T35" fmla="*/ 225 h 225"/>
                  <a:gd name="T36" fmla="*/ 90 w 225"/>
                  <a:gd name="T37" fmla="*/ 221 h 225"/>
                  <a:gd name="T38" fmla="*/ 221 w 225"/>
                  <a:gd name="T39" fmla="*/ 90 h 225"/>
                  <a:gd name="T40" fmla="*/ 221 w 225"/>
                  <a:gd name="T41" fmla="*/ 90 h 225"/>
                  <a:gd name="T42" fmla="*/ 223 w 225"/>
                  <a:gd name="T43" fmla="*/ 87 h 225"/>
                  <a:gd name="T44" fmla="*/ 225 w 225"/>
                  <a:gd name="T45" fmla="*/ 82 h 225"/>
                  <a:gd name="T46" fmla="*/ 223 w 225"/>
                  <a:gd name="T47" fmla="*/ 76 h 225"/>
                  <a:gd name="T48" fmla="*/ 221 w 225"/>
                  <a:gd name="T49" fmla="*/ 73 h 225"/>
                  <a:gd name="T50" fmla="*/ 221 w 225"/>
                  <a:gd name="T51" fmla="*/ 73 h 225"/>
                  <a:gd name="T52" fmla="*/ 81 w 225"/>
                  <a:gd name="T53" fmla="*/ 215 h 225"/>
                  <a:gd name="T54" fmla="*/ 8 w 225"/>
                  <a:gd name="T55" fmla="*/ 142 h 225"/>
                  <a:gd name="T56" fmla="*/ 142 w 225"/>
                  <a:gd name="T57" fmla="*/ 9 h 225"/>
                  <a:gd name="T58" fmla="*/ 215 w 225"/>
                  <a:gd name="T59" fmla="*/ 82 h 225"/>
                  <a:gd name="T60" fmla="*/ 81 w 225"/>
                  <a:gd name="T61" fmla="*/ 215 h 225"/>
                  <a:gd name="T62" fmla="*/ 81 w 225"/>
                  <a:gd name="T63" fmla="*/ 21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5" h="225">
                    <a:moveTo>
                      <a:pt x="221" y="73"/>
                    </a:moveTo>
                    <a:lnTo>
                      <a:pt x="152" y="3"/>
                    </a:lnTo>
                    <a:lnTo>
                      <a:pt x="152" y="3"/>
                    </a:lnTo>
                    <a:lnTo>
                      <a:pt x="147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5" y="3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38"/>
                    </a:lnTo>
                    <a:lnTo>
                      <a:pt x="0" y="142"/>
                    </a:lnTo>
                    <a:lnTo>
                      <a:pt x="0" y="149"/>
                    </a:lnTo>
                    <a:lnTo>
                      <a:pt x="3" y="152"/>
                    </a:lnTo>
                    <a:lnTo>
                      <a:pt x="73" y="221"/>
                    </a:lnTo>
                    <a:lnTo>
                      <a:pt x="73" y="221"/>
                    </a:lnTo>
                    <a:lnTo>
                      <a:pt x="76" y="225"/>
                    </a:lnTo>
                    <a:lnTo>
                      <a:pt x="81" y="225"/>
                    </a:lnTo>
                    <a:lnTo>
                      <a:pt x="85" y="225"/>
                    </a:lnTo>
                    <a:lnTo>
                      <a:pt x="90" y="221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3" y="87"/>
                    </a:lnTo>
                    <a:lnTo>
                      <a:pt x="225" y="82"/>
                    </a:lnTo>
                    <a:lnTo>
                      <a:pt x="223" y="76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81" y="215"/>
                    </a:moveTo>
                    <a:lnTo>
                      <a:pt x="8" y="142"/>
                    </a:lnTo>
                    <a:lnTo>
                      <a:pt x="142" y="9"/>
                    </a:lnTo>
                    <a:lnTo>
                      <a:pt x="215" y="82"/>
                    </a:lnTo>
                    <a:lnTo>
                      <a:pt x="81" y="215"/>
                    </a:lnTo>
                    <a:lnTo>
                      <a:pt x="81" y="215"/>
                    </a:lnTo>
                    <a:close/>
                  </a:path>
                </a:pathLst>
              </a:custGeom>
              <a:solidFill>
                <a:srgbClr val="A6A6A6"/>
              </a:solidFill>
              <a:ln w="12700"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11"/>
              <p:cNvSpPr>
                <a:spLocks noEditPoints="1"/>
              </p:cNvSpPr>
              <p:nvPr userDrawn="1"/>
            </p:nvSpPr>
            <p:spPr bwMode="gray">
              <a:xfrm>
                <a:off x="1333650" y="268877"/>
                <a:ext cx="183451" cy="181827"/>
              </a:xfrm>
              <a:custGeom>
                <a:avLst/>
                <a:gdLst>
                  <a:gd name="T0" fmla="*/ 221 w 226"/>
                  <a:gd name="T1" fmla="*/ 73 h 225"/>
                  <a:gd name="T2" fmla="*/ 153 w 226"/>
                  <a:gd name="T3" fmla="*/ 4 h 225"/>
                  <a:gd name="T4" fmla="*/ 153 w 226"/>
                  <a:gd name="T5" fmla="*/ 4 h 225"/>
                  <a:gd name="T6" fmla="*/ 149 w 226"/>
                  <a:gd name="T7" fmla="*/ 0 h 225"/>
                  <a:gd name="T8" fmla="*/ 144 w 226"/>
                  <a:gd name="T9" fmla="*/ 0 h 225"/>
                  <a:gd name="T10" fmla="*/ 139 w 226"/>
                  <a:gd name="T11" fmla="*/ 0 h 225"/>
                  <a:gd name="T12" fmla="*/ 135 w 226"/>
                  <a:gd name="T13" fmla="*/ 4 h 225"/>
                  <a:gd name="T14" fmla="*/ 5 w 226"/>
                  <a:gd name="T15" fmla="*/ 135 h 225"/>
                  <a:gd name="T16" fmla="*/ 5 w 226"/>
                  <a:gd name="T17" fmla="*/ 135 h 225"/>
                  <a:gd name="T18" fmla="*/ 1 w 226"/>
                  <a:gd name="T19" fmla="*/ 138 h 225"/>
                  <a:gd name="T20" fmla="*/ 0 w 226"/>
                  <a:gd name="T21" fmla="*/ 143 h 225"/>
                  <a:gd name="T22" fmla="*/ 1 w 226"/>
                  <a:gd name="T23" fmla="*/ 148 h 225"/>
                  <a:gd name="T24" fmla="*/ 5 w 226"/>
                  <a:gd name="T25" fmla="*/ 152 h 225"/>
                  <a:gd name="T26" fmla="*/ 73 w 226"/>
                  <a:gd name="T27" fmla="*/ 222 h 225"/>
                  <a:gd name="T28" fmla="*/ 73 w 226"/>
                  <a:gd name="T29" fmla="*/ 222 h 225"/>
                  <a:gd name="T30" fmla="*/ 77 w 226"/>
                  <a:gd name="T31" fmla="*/ 223 h 225"/>
                  <a:gd name="T32" fmla="*/ 82 w 226"/>
                  <a:gd name="T33" fmla="*/ 225 h 225"/>
                  <a:gd name="T34" fmla="*/ 87 w 226"/>
                  <a:gd name="T35" fmla="*/ 223 h 225"/>
                  <a:gd name="T36" fmla="*/ 91 w 226"/>
                  <a:gd name="T37" fmla="*/ 222 h 225"/>
                  <a:gd name="T38" fmla="*/ 221 w 226"/>
                  <a:gd name="T39" fmla="*/ 90 h 225"/>
                  <a:gd name="T40" fmla="*/ 221 w 226"/>
                  <a:gd name="T41" fmla="*/ 90 h 225"/>
                  <a:gd name="T42" fmla="*/ 224 w 226"/>
                  <a:gd name="T43" fmla="*/ 86 h 225"/>
                  <a:gd name="T44" fmla="*/ 226 w 226"/>
                  <a:gd name="T45" fmla="*/ 81 h 225"/>
                  <a:gd name="T46" fmla="*/ 224 w 226"/>
                  <a:gd name="T47" fmla="*/ 76 h 225"/>
                  <a:gd name="T48" fmla="*/ 221 w 226"/>
                  <a:gd name="T49" fmla="*/ 73 h 225"/>
                  <a:gd name="T50" fmla="*/ 221 w 226"/>
                  <a:gd name="T51" fmla="*/ 73 h 225"/>
                  <a:gd name="T52" fmla="*/ 82 w 226"/>
                  <a:gd name="T53" fmla="*/ 216 h 225"/>
                  <a:gd name="T54" fmla="*/ 9 w 226"/>
                  <a:gd name="T55" fmla="*/ 143 h 225"/>
                  <a:gd name="T56" fmla="*/ 144 w 226"/>
                  <a:gd name="T57" fmla="*/ 8 h 225"/>
                  <a:gd name="T58" fmla="*/ 217 w 226"/>
                  <a:gd name="T59" fmla="*/ 81 h 225"/>
                  <a:gd name="T60" fmla="*/ 82 w 226"/>
                  <a:gd name="T61" fmla="*/ 2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6" h="225">
                    <a:moveTo>
                      <a:pt x="221" y="73"/>
                    </a:moveTo>
                    <a:lnTo>
                      <a:pt x="153" y="4"/>
                    </a:lnTo>
                    <a:lnTo>
                      <a:pt x="153" y="4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5" y="4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1" y="148"/>
                    </a:lnTo>
                    <a:lnTo>
                      <a:pt x="5" y="152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7" y="223"/>
                    </a:lnTo>
                    <a:lnTo>
                      <a:pt x="82" y="225"/>
                    </a:lnTo>
                    <a:lnTo>
                      <a:pt x="87" y="223"/>
                    </a:lnTo>
                    <a:lnTo>
                      <a:pt x="91" y="222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4" y="86"/>
                    </a:lnTo>
                    <a:lnTo>
                      <a:pt x="226" y="81"/>
                    </a:lnTo>
                    <a:lnTo>
                      <a:pt x="224" y="76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82" y="216"/>
                    </a:moveTo>
                    <a:lnTo>
                      <a:pt x="9" y="143"/>
                    </a:lnTo>
                    <a:lnTo>
                      <a:pt x="144" y="8"/>
                    </a:lnTo>
                    <a:lnTo>
                      <a:pt x="217" y="81"/>
                    </a:lnTo>
                    <a:lnTo>
                      <a:pt x="82" y="216"/>
                    </a:lnTo>
                    <a:close/>
                  </a:path>
                </a:pathLst>
              </a:custGeom>
              <a:solidFill>
                <a:srgbClr val="A6A6A6"/>
              </a:solidFill>
              <a:ln w="12700"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13"/>
              <p:cNvSpPr>
                <a:spLocks/>
              </p:cNvSpPr>
              <p:nvPr userDrawn="1"/>
            </p:nvSpPr>
            <p:spPr bwMode="gray">
              <a:xfrm>
                <a:off x="1253588" y="295061"/>
                <a:ext cx="55197" cy="55197"/>
              </a:xfrm>
              <a:custGeom>
                <a:avLst/>
                <a:gdLst>
                  <a:gd name="T0" fmla="*/ 1 w 66"/>
                  <a:gd name="T1" fmla="*/ 6 h 67"/>
                  <a:gd name="T2" fmla="*/ 1 w 66"/>
                  <a:gd name="T3" fmla="*/ 6 h 67"/>
                  <a:gd name="T4" fmla="*/ 0 w 66"/>
                  <a:gd name="T5" fmla="*/ 9 h 67"/>
                  <a:gd name="T6" fmla="*/ 0 w 66"/>
                  <a:gd name="T7" fmla="*/ 12 h 67"/>
                  <a:gd name="T8" fmla="*/ 0 w 66"/>
                  <a:gd name="T9" fmla="*/ 15 h 67"/>
                  <a:gd name="T10" fmla="*/ 1 w 66"/>
                  <a:gd name="T11" fmla="*/ 19 h 67"/>
                  <a:gd name="T12" fmla="*/ 48 w 66"/>
                  <a:gd name="T13" fmla="*/ 65 h 67"/>
                  <a:gd name="T14" fmla="*/ 48 w 66"/>
                  <a:gd name="T15" fmla="*/ 65 h 67"/>
                  <a:gd name="T16" fmla="*/ 51 w 66"/>
                  <a:gd name="T17" fmla="*/ 67 h 67"/>
                  <a:gd name="T18" fmla="*/ 54 w 66"/>
                  <a:gd name="T19" fmla="*/ 67 h 67"/>
                  <a:gd name="T20" fmla="*/ 57 w 66"/>
                  <a:gd name="T21" fmla="*/ 67 h 67"/>
                  <a:gd name="T22" fmla="*/ 60 w 66"/>
                  <a:gd name="T23" fmla="*/ 65 h 67"/>
                  <a:gd name="T24" fmla="*/ 66 w 66"/>
                  <a:gd name="T25" fmla="*/ 59 h 67"/>
                  <a:gd name="T26" fmla="*/ 8 w 66"/>
                  <a:gd name="T27" fmla="*/ 0 h 67"/>
                  <a:gd name="T28" fmla="*/ 1 w 66"/>
                  <a:gd name="T29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67">
                    <a:moveTo>
                      <a:pt x="1" y="6"/>
                    </a:move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7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60" y="65"/>
                    </a:lnTo>
                    <a:lnTo>
                      <a:pt x="66" y="59"/>
                    </a:lnTo>
                    <a:lnTo>
                      <a:pt x="8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gray">
              <a:xfrm>
                <a:off x="1247093" y="314543"/>
                <a:ext cx="42209" cy="42209"/>
              </a:xfrm>
              <a:custGeom>
                <a:avLst/>
                <a:gdLst>
                  <a:gd name="T0" fmla="*/ 0 w 52"/>
                  <a:gd name="T1" fmla="*/ 23 h 53"/>
                  <a:gd name="T2" fmla="*/ 29 w 52"/>
                  <a:gd name="T3" fmla="*/ 53 h 53"/>
                  <a:gd name="T4" fmla="*/ 29 w 52"/>
                  <a:gd name="T5" fmla="*/ 53 h 53"/>
                  <a:gd name="T6" fmla="*/ 34 w 52"/>
                  <a:gd name="T7" fmla="*/ 50 h 53"/>
                  <a:gd name="T8" fmla="*/ 40 w 52"/>
                  <a:gd name="T9" fmla="*/ 47 h 53"/>
                  <a:gd name="T10" fmla="*/ 46 w 52"/>
                  <a:gd name="T11" fmla="*/ 44 h 53"/>
                  <a:gd name="T12" fmla="*/ 52 w 52"/>
                  <a:gd name="T13" fmla="*/ 44 h 53"/>
                  <a:gd name="T14" fmla="*/ 52 w 52"/>
                  <a:gd name="T15" fmla="*/ 44 h 53"/>
                  <a:gd name="T16" fmla="*/ 9 w 52"/>
                  <a:gd name="T17" fmla="*/ 0 h 53"/>
                  <a:gd name="T18" fmla="*/ 9 w 52"/>
                  <a:gd name="T19" fmla="*/ 0 h 53"/>
                  <a:gd name="T20" fmla="*/ 9 w 52"/>
                  <a:gd name="T21" fmla="*/ 6 h 53"/>
                  <a:gd name="T22" fmla="*/ 6 w 52"/>
                  <a:gd name="T23" fmla="*/ 13 h 53"/>
                  <a:gd name="T24" fmla="*/ 3 w 52"/>
                  <a:gd name="T25" fmla="*/ 19 h 53"/>
                  <a:gd name="T26" fmla="*/ 0 w 52"/>
                  <a:gd name="T27" fmla="*/ 23 h 53"/>
                  <a:gd name="T28" fmla="*/ 0 w 52"/>
                  <a:gd name="T29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53">
                    <a:moveTo>
                      <a:pt x="0" y="23"/>
                    </a:moveTo>
                    <a:lnTo>
                      <a:pt x="29" y="53"/>
                    </a:lnTo>
                    <a:lnTo>
                      <a:pt x="29" y="53"/>
                    </a:lnTo>
                    <a:lnTo>
                      <a:pt x="34" y="50"/>
                    </a:lnTo>
                    <a:lnTo>
                      <a:pt x="40" y="47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15"/>
              <p:cNvSpPr>
                <a:spLocks/>
              </p:cNvSpPr>
              <p:nvPr userDrawn="1"/>
            </p:nvSpPr>
            <p:spPr bwMode="gray">
              <a:xfrm>
                <a:off x="1243847" y="340517"/>
                <a:ext cx="21105" cy="21105"/>
              </a:xfrm>
              <a:custGeom>
                <a:avLst/>
                <a:gdLst>
                  <a:gd name="T0" fmla="*/ 5 w 27"/>
                  <a:gd name="T1" fmla="*/ 22 h 27"/>
                  <a:gd name="T2" fmla="*/ 5 w 27"/>
                  <a:gd name="T3" fmla="*/ 22 h 27"/>
                  <a:gd name="T4" fmla="*/ 10 w 27"/>
                  <a:gd name="T5" fmla="*/ 25 h 27"/>
                  <a:gd name="T6" fmla="*/ 16 w 27"/>
                  <a:gd name="T7" fmla="*/ 27 h 27"/>
                  <a:gd name="T8" fmla="*/ 21 w 27"/>
                  <a:gd name="T9" fmla="*/ 25 h 27"/>
                  <a:gd name="T10" fmla="*/ 27 w 27"/>
                  <a:gd name="T11" fmla="*/ 22 h 27"/>
                  <a:gd name="T12" fmla="*/ 5 w 27"/>
                  <a:gd name="T13" fmla="*/ 0 h 27"/>
                  <a:gd name="T14" fmla="*/ 5 w 27"/>
                  <a:gd name="T15" fmla="*/ 0 h 27"/>
                  <a:gd name="T16" fmla="*/ 2 w 27"/>
                  <a:gd name="T17" fmla="*/ 5 h 27"/>
                  <a:gd name="T18" fmla="*/ 0 w 27"/>
                  <a:gd name="T19" fmla="*/ 11 h 27"/>
                  <a:gd name="T20" fmla="*/ 2 w 27"/>
                  <a:gd name="T21" fmla="*/ 17 h 27"/>
                  <a:gd name="T22" fmla="*/ 5 w 27"/>
                  <a:gd name="T23" fmla="*/ 22 h 27"/>
                  <a:gd name="T24" fmla="*/ 5 w 27"/>
                  <a:gd name="T25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7">
                    <a:moveTo>
                      <a:pt x="5" y="22"/>
                    </a:moveTo>
                    <a:lnTo>
                      <a:pt x="5" y="22"/>
                    </a:lnTo>
                    <a:lnTo>
                      <a:pt x="10" y="25"/>
                    </a:lnTo>
                    <a:lnTo>
                      <a:pt x="16" y="27"/>
                    </a:lnTo>
                    <a:lnTo>
                      <a:pt x="21" y="25"/>
                    </a:lnTo>
                    <a:lnTo>
                      <a:pt x="27" y="2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16"/>
              <p:cNvSpPr>
                <a:spLocks/>
              </p:cNvSpPr>
              <p:nvPr userDrawn="1"/>
            </p:nvSpPr>
            <p:spPr bwMode="gray">
              <a:xfrm>
                <a:off x="1363983" y="192784"/>
                <a:ext cx="47081" cy="47081"/>
              </a:xfrm>
              <a:custGeom>
                <a:avLst/>
                <a:gdLst>
                  <a:gd name="T0" fmla="*/ 58 w 58"/>
                  <a:gd name="T1" fmla="*/ 48 h 59"/>
                  <a:gd name="T2" fmla="*/ 58 w 58"/>
                  <a:gd name="T3" fmla="*/ 48 h 59"/>
                  <a:gd name="T4" fmla="*/ 51 w 58"/>
                  <a:gd name="T5" fmla="*/ 45 h 59"/>
                  <a:gd name="T6" fmla="*/ 43 w 58"/>
                  <a:gd name="T7" fmla="*/ 42 h 59"/>
                  <a:gd name="T8" fmla="*/ 35 w 58"/>
                  <a:gd name="T9" fmla="*/ 36 h 59"/>
                  <a:gd name="T10" fmla="*/ 29 w 58"/>
                  <a:gd name="T11" fmla="*/ 31 h 59"/>
                  <a:gd name="T12" fmla="*/ 29 w 58"/>
                  <a:gd name="T13" fmla="*/ 31 h 59"/>
                  <a:gd name="T14" fmla="*/ 23 w 58"/>
                  <a:gd name="T15" fmla="*/ 23 h 59"/>
                  <a:gd name="T16" fmla="*/ 18 w 58"/>
                  <a:gd name="T17" fmla="*/ 15 h 59"/>
                  <a:gd name="T18" fmla="*/ 14 w 58"/>
                  <a:gd name="T19" fmla="*/ 8 h 59"/>
                  <a:gd name="T20" fmla="*/ 12 w 58"/>
                  <a:gd name="T21" fmla="*/ 0 h 59"/>
                  <a:gd name="T22" fmla="*/ 0 w 58"/>
                  <a:gd name="T23" fmla="*/ 12 h 59"/>
                  <a:gd name="T24" fmla="*/ 48 w 58"/>
                  <a:gd name="T25" fmla="*/ 59 h 59"/>
                  <a:gd name="T26" fmla="*/ 58 w 58"/>
                  <a:gd name="T27" fmla="*/ 48 h 59"/>
                  <a:gd name="T28" fmla="*/ 58 w 58"/>
                  <a:gd name="T29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59">
                    <a:moveTo>
                      <a:pt x="58" y="48"/>
                    </a:moveTo>
                    <a:lnTo>
                      <a:pt x="58" y="48"/>
                    </a:lnTo>
                    <a:lnTo>
                      <a:pt x="51" y="45"/>
                    </a:lnTo>
                    <a:lnTo>
                      <a:pt x="43" y="42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59"/>
                    </a:lnTo>
                    <a:lnTo>
                      <a:pt x="58" y="48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17"/>
              <p:cNvSpPr>
                <a:spLocks/>
              </p:cNvSpPr>
              <p:nvPr userDrawn="1"/>
            </p:nvSpPr>
            <p:spPr bwMode="gray">
              <a:xfrm>
                <a:off x="1336384" y="197653"/>
                <a:ext cx="47081" cy="29223"/>
              </a:xfrm>
              <a:custGeom>
                <a:avLst/>
                <a:gdLst>
                  <a:gd name="T0" fmla="*/ 18 w 58"/>
                  <a:gd name="T1" fmla="*/ 0 h 36"/>
                  <a:gd name="T2" fmla="*/ 18 w 58"/>
                  <a:gd name="T3" fmla="*/ 0 h 36"/>
                  <a:gd name="T4" fmla="*/ 12 w 58"/>
                  <a:gd name="T5" fmla="*/ 2 h 36"/>
                  <a:gd name="T6" fmla="*/ 7 w 58"/>
                  <a:gd name="T7" fmla="*/ 5 h 36"/>
                  <a:gd name="T8" fmla="*/ 0 w 58"/>
                  <a:gd name="T9" fmla="*/ 13 h 36"/>
                  <a:gd name="T10" fmla="*/ 0 w 58"/>
                  <a:gd name="T11" fmla="*/ 13 h 36"/>
                  <a:gd name="T12" fmla="*/ 58 w 58"/>
                  <a:gd name="T13" fmla="*/ 36 h 36"/>
                  <a:gd name="T14" fmla="*/ 27 w 58"/>
                  <a:gd name="T15" fmla="*/ 5 h 36"/>
                  <a:gd name="T16" fmla="*/ 27 w 58"/>
                  <a:gd name="T17" fmla="*/ 5 h 36"/>
                  <a:gd name="T18" fmla="*/ 23 w 58"/>
                  <a:gd name="T19" fmla="*/ 2 h 36"/>
                  <a:gd name="T20" fmla="*/ 18 w 58"/>
                  <a:gd name="T21" fmla="*/ 0 h 36"/>
                  <a:gd name="T22" fmla="*/ 18 w 58"/>
                  <a:gd name="T2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36">
                    <a:moveTo>
                      <a:pt x="18" y="0"/>
                    </a:moveTo>
                    <a:lnTo>
                      <a:pt x="18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8" y="36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21"/>
              <p:cNvSpPr>
                <a:spLocks/>
              </p:cNvSpPr>
              <p:nvPr userDrawn="1"/>
            </p:nvSpPr>
            <p:spPr bwMode="gray">
              <a:xfrm>
                <a:off x="1363983" y="192784"/>
                <a:ext cx="47081" cy="42209"/>
              </a:xfrm>
              <a:custGeom>
                <a:avLst/>
                <a:gdLst>
                  <a:gd name="T0" fmla="*/ 12 w 58"/>
                  <a:gd name="T1" fmla="*/ 0 h 53"/>
                  <a:gd name="T2" fmla="*/ 0 w 58"/>
                  <a:gd name="T3" fmla="*/ 12 h 53"/>
                  <a:gd name="T4" fmla="*/ 32 w 58"/>
                  <a:gd name="T5" fmla="*/ 43 h 53"/>
                  <a:gd name="T6" fmla="*/ 32 w 58"/>
                  <a:gd name="T7" fmla="*/ 43 h 53"/>
                  <a:gd name="T8" fmla="*/ 55 w 58"/>
                  <a:gd name="T9" fmla="*/ 53 h 53"/>
                  <a:gd name="T10" fmla="*/ 58 w 58"/>
                  <a:gd name="T11" fmla="*/ 48 h 53"/>
                  <a:gd name="T12" fmla="*/ 58 w 58"/>
                  <a:gd name="T13" fmla="*/ 48 h 53"/>
                  <a:gd name="T14" fmla="*/ 51 w 58"/>
                  <a:gd name="T15" fmla="*/ 45 h 53"/>
                  <a:gd name="T16" fmla="*/ 43 w 58"/>
                  <a:gd name="T17" fmla="*/ 42 h 53"/>
                  <a:gd name="T18" fmla="*/ 35 w 58"/>
                  <a:gd name="T19" fmla="*/ 36 h 53"/>
                  <a:gd name="T20" fmla="*/ 29 w 58"/>
                  <a:gd name="T21" fmla="*/ 31 h 53"/>
                  <a:gd name="T22" fmla="*/ 29 w 58"/>
                  <a:gd name="T23" fmla="*/ 31 h 53"/>
                  <a:gd name="T24" fmla="*/ 23 w 58"/>
                  <a:gd name="T25" fmla="*/ 23 h 53"/>
                  <a:gd name="T26" fmla="*/ 18 w 58"/>
                  <a:gd name="T27" fmla="*/ 15 h 53"/>
                  <a:gd name="T28" fmla="*/ 14 w 58"/>
                  <a:gd name="T29" fmla="*/ 8 h 53"/>
                  <a:gd name="T30" fmla="*/ 12 w 58"/>
                  <a:gd name="T31" fmla="*/ 0 h 53"/>
                  <a:gd name="T32" fmla="*/ 12 w 58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53">
                    <a:moveTo>
                      <a:pt x="12" y="0"/>
                    </a:moveTo>
                    <a:lnTo>
                      <a:pt x="0" y="12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55" y="53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1" y="45"/>
                    </a:lnTo>
                    <a:lnTo>
                      <a:pt x="43" y="42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79" name="Group 178"/>
          <p:cNvGrpSpPr/>
          <p:nvPr userDrawn="1"/>
        </p:nvGrpSpPr>
        <p:grpSpPr bwMode="gray">
          <a:xfrm>
            <a:off x="5731062" y="914400"/>
            <a:ext cx="371475" cy="371475"/>
            <a:chOff x="1676399" y="895350"/>
            <a:chExt cx="304800" cy="304800"/>
          </a:xfrm>
        </p:grpSpPr>
        <p:sp>
          <p:nvSpPr>
            <p:cNvPr id="180" name="Oval 179"/>
            <p:cNvSpPr/>
            <p:nvPr userDrawn="1"/>
          </p:nvSpPr>
          <p:spPr bwMode="gray">
            <a:xfrm>
              <a:off x="1676399" y="895350"/>
              <a:ext cx="304800" cy="304800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" name="Freeform 11"/>
            <p:cNvSpPr>
              <a:spLocks/>
            </p:cNvSpPr>
            <p:nvPr userDrawn="1"/>
          </p:nvSpPr>
          <p:spPr bwMode="gray">
            <a:xfrm>
              <a:off x="1726683" y="928563"/>
              <a:ext cx="204233" cy="233408"/>
            </a:xfrm>
            <a:custGeom>
              <a:avLst/>
              <a:gdLst>
                <a:gd name="T0" fmla="*/ 325 w 618"/>
                <a:gd name="T1" fmla="*/ 683 h 706"/>
                <a:gd name="T2" fmla="*/ 423 w 618"/>
                <a:gd name="T3" fmla="*/ 695 h 706"/>
                <a:gd name="T4" fmla="*/ 341 w 618"/>
                <a:gd name="T5" fmla="*/ 606 h 706"/>
                <a:gd name="T6" fmla="*/ 340 w 618"/>
                <a:gd name="T7" fmla="*/ 494 h 706"/>
                <a:gd name="T8" fmla="*/ 348 w 618"/>
                <a:gd name="T9" fmla="*/ 360 h 706"/>
                <a:gd name="T10" fmla="*/ 427 w 618"/>
                <a:gd name="T11" fmla="*/ 384 h 706"/>
                <a:gd name="T12" fmla="*/ 617 w 618"/>
                <a:gd name="T13" fmla="*/ 484 h 706"/>
                <a:gd name="T14" fmla="*/ 611 w 618"/>
                <a:gd name="T15" fmla="*/ 438 h 706"/>
                <a:gd name="T16" fmla="*/ 538 w 618"/>
                <a:gd name="T17" fmla="*/ 359 h 706"/>
                <a:gd name="T18" fmla="*/ 524 w 618"/>
                <a:gd name="T19" fmla="*/ 322 h 706"/>
                <a:gd name="T20" fmla="*/ 513 w 618"/>
                <a:gd name="T21" fmla="*/ 338 h 706"/>
                <a:gd name="T22" fmla="*/ 496 w 618"/>
                <a:gd name="T23" fmla="*/ 340 h 706"/>
                <a:gd name="T24" fmla="*/ 443 w 618"/>
                <a:gd name="T25" fmla="*/ 290 h 706"/>
                <a:gd name="T26" fmla="*/ 430 w 618"/>
                <a:gd name="T27" fmla="*/ 238 h 706"/>
                <a:gd name="T28" fmla="*/ 418 w 618"/>
                <a:gd name="T29" fmla="*/ 256 h 706"/>
                <a:gd name="T30" fmla="*/ 398 w 618"/>
                <a:gd name="T31" fmla="*/ 254 h 706"/>
                <a:gd name="T32" fmla="*/ 337 w 618"/>
                <a:gd name="T33" fmla="*/ 185 h 706"/>
                <a:gd name="T34" fmla="*/ 305 w 618"/>
                <a:gd name="T35" fmla="*/ 0 h 706"/>
                <a:gd name="T36" fmla="*/ 274 w 618"/>
                <a:gd name="T37" fmla="*/ 185 h 706"/>
                <a:gd name="T38" fmla="*/ 218 w 618"/>
                <a:gd name="T39" fmla="*/ 253 h 706"/>
                <a:gd name="T40" fmla="*/ 196 w 618"/>
                <a:gd name="T41" fmla="*/ 258 h 706"/>
                <a:gd name="T42" fmla="*/ 183 w 618"/>
                <a:gd name="T43" fmla="*/ 240 h 706"/>
                <a:gd name="T44" fmla="*/ 170 w 618"/>
                <a:gd name="T45" fmla="*/ 283 h 706"/>
                <a:gd name="T46" fmla="*/ 117 w 618"/>
                <a:gd name="T47" fmla="*/ 344 h 706"/>
                <a:gd name="T48" fmla="*/ 99 w 618"/>
                <a:gd name="T49" fmla="*/ 344 h 706"/>
                <a:gd name="T50" fmla="*/ 86 w 618"/>
                <a:gd name="T51" fmla="*/ 322 h 706"/>
                <a:gd name="T52" fmla="*/ 73 w 618"/>
                <a:gd name="T53" fmla="*/ 369 h 706"/>
                <a:gd name="T54" fmla="*/ 8 w 618"/>
                <a:gd name="T55" fmla="*/ 441 h 706"/>
                <a:gd name="T56" fmla="*/ 3 w 618"/>
                <a:gd name="T57" fmla="*/ 485 h 706"/>
                <a:gd name="T58" fmla="*/ 181 w 618"/>
                <a:gd name="T59" fmla="*/ 387 h 706"/>
                <a:gd name="T60" fmla="*/ 267 w 618"/>
                <a:gd name="T61" fmla="*/ 361 h 706"/>
                <a:gd name="T62" fmla="*/ 275 w 618"/>
                <a:gd name="T63" fmla="*/ 494 h 706"/>
                <a:gd name="T64" fmla="*/ 272 w 618"/>
                <a:gd name="T65" fmla="*/ 612 h 706"/>
                <a:gd name="T66" fmla="*/ 193 w 618"/>
                <a:gd name="T67" fmla="*/ 693 h 706"/>
                <a:gd name="T68" fmla="*/ 293 w 618"/>
                <a:gd name="T69" fmla="*/ 684 h 706"/>
                <a:gd name="T70" fmla="*/ 308 w 618"/>
                <a:gd name="T71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706">
                  <a:moveTo>
                    <a:pt x="317" y="690"/>
                  </a:moveTo>
                  <a:cubicBezTo>
                    <a:pt x="319" y="684"/>
                    <a:pt x="323" y="683"/>
                    <a:pt x="325" y="683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421" y="704"/>
                    <a:pt x="423" y="700"/>
                    <a:pt x="423" y="695"/>
                  </a:cubicBezTo>
                  <a:cubicBezTo>
                    <a:pt x="423" y="687"/>
                    <a:pt x="419" y="679"/>
                    <a:pt x="413" y="673"/>
                  </a:cubicBezTo>
                  <a:cubicBezTo>
                    <a:pt x="341" y="606"/>
                    <a:pt x="341" y="606"/>
                    <a:pt x="341" y="606"/>
                  </a:cubicBezTo>
                  <a:cubicBezTo>
                    <a:pt x="335" y="601"/>
                    <a:pt x="334" y="597"/>
                    <a:pt x="334" y="592"/>
                  </a:cubicBezTo>
                  <a:cubicBezTo>
                    <a:pt x="334" y="581"/>
                    <a:pt x="340" y="569"/>
                    <a:pt x="340" y="494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66"/>
                    <a:pt x="340" y="360"/>
                    <a:pt x="348" y="360"/>
                  </a:cubicBezTo>
                  <a:cubicBezTo>
                    <a:pt x="349" y="360"/>
                    <a:pt x="353" y="362"/>
                    <a:pt x="361" y="364"/>
                  </a:cubicBezTo>
                  <a:cubicBezTo>
                    <a:pt x="427" y="384"/>
                    <a:pt x="427" y="384"/>
                    <a:pt x="427" y="384"/>
                  </a:cubicBezTo>
                  <a:cubicBezTo>
                    <a:pt x="438" y="387"/>
                    <a:pt x="448" y="391"/>
                    <a:pt x="463" y="399"/>
                  </a:cubicBezTo>
                  <a:cubicBezTo>
                    <a:pt x="617" y="484"/>
                    <a:pt x="617" y="484"/>
                    <a:pt x="617" y="484"/>
                  </a:cubicBezTo>
                  <a:cubicBezTo>
                    <a:pt x="618" y="458"/>
                    <a:pt x="618" y="458"/>
                    <a:pt x="618" y="458"/>
                  </a:cubicBezTo>
                  <a:cubicBezTo>
                    <a:pt x="618" y="447"/>
                    <a:pt x="618" y="444"/>
                    <a:pt x="611" y="438"/>
                  </a:cubicBezTo>
                  <a:cubicBezTo>
                    <a:pt x="545" y="381"/>
                    <a:pt x="545" y="381"/>
                    <a:pt x="545" y="381"/>
                  </a:cubicBezTo>
                  <a:cubicBezTo>
                    <a:pt x="538" y="375"/>
                    <a:pt x="538" y="374"/>
                    <a:pt x="538" y="359"/>
                  </a:cubicBezTo>
                  <a:cubicBezTo>
                    <a:pt x="538" y="337"/>
                    <a:pt x="538" y="337"/>
                    <a:pt x="538" y="337"/>
                  </a:cubicBezTo>
                  <a:cubicBezTo>
                    <a:pt x="538" y="326"/>
                    <a:pt x="537" y="322"/>
                    <a:pt x="524" y="322"/>
                  </a:cubicBezTo>
                  <a:cubicBezTo>
                    <a:pt x="516" y="322"/>
                    <a:pt x="513" y="324"/>
                    <a:pt x="513" y="331"/>
                  </a:cubicBezTo>
                  <a:cubicBezTo>
                    <a:pt x="513" y="338"/>
                    <a:pt x="513" y="338"/>
                    <a:pt x="513" y="338"/>
                  </a:cubicBezTo>
                  <a:cubicBezTo>
                    <a:pt x="513" y="342"/>
                    <a:pt x="509" y="345"/>
                    <a:pt x="506" y="345"/>
                  </a:cubicBezTo>
                  <a:cubicBezTo>
                    <a:pt x="505" y="345"/>
                    <a:pt x="502" y="345"/>
                    <a:pt x="496" y="340"/>
                  </a:cubicBezTo>
                  <a:cubicBezTo>
                    <a:pt x="449" y="299"/>
                    <a:pt x="449" y="299"/>
                    <a:pt x="449" y="299"/>
                  </a:cubicBezTo>
                  <a:cubicBezTo>
                    <a:pt x="444" y="295"/>
                    <a:pt x="443" y="292"/>
                    <a:pt x="443" y="290"/>
                  </a:cubicBezTo>
                  <a:cubicBezTo>
                    <a:pt x="445" y="251"/>
                    <a:pt x="445" y="251"/>
                    <a:pt x="445" y="251"/>
                  </a:cubicBezTo>
                  <a:cubicBezTo>
                    <a:pt x="445" y="241"/>
                    <a:pt x="442" y="238"/>
                    <a:pt x="430" y="238"/>
                  </a:cubicBezTo>
                  <a:cubicBezTo>
                    <a:pt x="421" y="238"/>
                    <a:pt x="418" y="241"/>
                    <a:pt x="418" y="250"/>
                  </a:cubicBezTo>
                  <a:cubicBezTo>
                    <a:pt x="418" y="256"/>
                    <a:pt x="418" y="256"/>
                    <a:pt x="418" y="256"/>
                  </a:cubicBezTo>
                  <a:cubicBezTo>
                    <a:pt x="418" y="260"/>
                    <a:pt x="415" y="263"/>
                    <a:pt x="411" y="263"/>
                  </a:cubicBezTo>
                  <a:cubicBezTo>
                    <a:pt x="407" y="263"/>
                    <a:pt x="404" y="260"/>
                    <a:pt x="398" y="254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38" y="202"/>
                    <a:pt x="338" y="202"/>
                    <a:pt x="337" y="185"/>
                  </a:cubicBezTo>
                  <a:cubicBezTo>
                    <a:pt x="336" y="144"/>
                    <a:pt x="336" y="144"/>
                    <a:pt x="336" y="144"/>
                  </a:cubicBezTo>
                  <a:cubicBezTo>
                    <a:pt x="334" y="73"/>
                    <a:pt x="324" y="0"/>
                    <a:pt x="305" y="0"/>
                  </a:cubicBezTo>
                  <a:cubicBezTo>
                    <a:pt x="285" y="0"/>
                    <a:pt x="275" y="87"/>
                    <a:pt x="274" y="144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202"/>
                    <a:pt x="274" y="203"/>
                    <a:pt x="264" y="212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09" y="262"/>
                    <a:pt x="204" y="263"/>
                    <a:pt x="201" y="263"/>
                  </a:cubicBezTo>
                  <a:cubicBezTo>
                    <a:pt x="198" y="263"/>
                    <a:pt x="196" y="261"/>
                    <a:pt x="196" y="258"/>
                  </a:cubicBezTo>
                  <a:cubicBezTo>
                    <a:pt x="196" y="252"/>
                    <a:pt x="196" y="252"/>
                    <a:pt x="196" y="252"/>
                  </a:cubicBezTo>
                  <a:cubicBezTo>
                    <a:pt x="196" y="244"/>
                    <a:pt x="195" y="240"/>
                    <a:pt x="183" y="240"/>
                  </a:cubicBezTo>
                  <a:cubicBezTo>
                    <a:pt x="170" y="240"/>
                    <a:pt x="170" y="245"/>
                    <a:pt x="170" y="258"/>
                  </a:cubicBezTo>
                  <a:cubicBezTo>
                    <a:pt x="170" y="283"/>
                    <a:pt x="170" y="283"/>
                    <a:pt x="170" y="283"/>
                  </a:cubicBezTo>
                  <a:cubicBezTo>
                    <a:pt x="170" y="294"/>
                    <a:pt x="169" y="298"/>
                    <a:pt x="161" y="304"/>
                  </a:cubicBezTo>
                  <a:cubicBezTo>
                    <a:pt x="117" y="344"/>
                    <a:pt x="117" y="344"/>
                    <a:pt x="117" y="344"/>
                  </a:cubicBezTo>
                  <a:cubicBezTo>
                    <a:pt x="110" y="349"/>
                    <a:pt x="106" y="351"/>
                    <a:pt x="104" y="351"/>
                  </a:cubicBezTo>
                  <a:cubicBezTo>
                    <a:pt x="102" y="351"/>
                    <a:pt x="99" y="348"/>
                    <a:pt x="99" y="34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24"/>
                    <a:pt x="96" y="322"/>
                    <a:pt x="86" y="322"/>
                  </a:cubicBezTo>
                  <a:cubicBezTo>
                    <a:pt x="75" y="322"/>
                    <a:pt x="73" y="327"/>
                    <a:pt x="73" y="340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3" y="382"/>
                    <a:pt x="72" y="384"/>
                    <a:pt x="63" y="392"/>
                  </a:cubicBezTo>
                  <a:cubicBezTo>
                    <a:pt x="8" y="441"/>
                    <a:pt x="8" y="441"/>
                    <a:pt x="8" y="441"/>
                  </a:cubicBezTo>
                  <a:cubicBezTo>
                    <a:pt x="0" y="448"/>
                    <a:pt x="0" y="449"/>
                    <a:pt x="0" y="457"/>
                  </a:cubicBezTo>
                  <a:cubicBezTo>
                    <a:pt x="3" y="485"/>
                    <a:pt x="3" y="485"/>
                    <a:pt x="3" y="485"/>
                  </a:cubicBezTo>
                  <a:cubicBezTo>
                    <a:pt x="147" y="401"/>
                    <a:pt x="147" y="401"/>
                    <a:pt x="147" y="401"/>
                  </a:cubicBezTo>
                  <a:cubicBezTo>
                    <a:pt x="162" y="392"/>
                    <a:pt x="163" y="392"/>
                    <a:pt x="181" y="387"/>
                  </a:cubicBezTo>
                  <a:cubicBezTo>
                    <a:pt x="248" y="366"/>
                    <a:pt x="248" y="366"/>
                    <a:pt x="248" y="366"/>
                  </a:cubicBezTo>
                  <a:cubicBezTo>
                    <a:pt x="259" y="362"/>
                    <a:pt x="265" y="361"/>
                    <a:pt x="267" y="361"/>
                  </a:cubicBezTo>
                  <a:cubicBezTo>
                    <a:pt x="275" y="361"/>
                    <a:pt x="275" y="367"/>
                    <a:pt x="275" y="387"/>
                  </a:cubicBezTo>
                  <a:cubicBezTo>
                    <a:pt x="275" y="494"/>
                    <a:pt x="275" y="494"/>
                    <a:pt x="275" y="494"/>
                  </a:cubicBezTo>
                  <a:cubicBezTo>
                    <a:pt x="275" y="587"/>
                    <a:pt x="281" y="574"/>
                    <a:pt x="281" y="593"/>
                  </a:cubicBezTo>
                  <a:cubicBezTo>
                    <a:pt x="281" y="599"/>
                    <a:pt x="279" y="605"/>
                    <a:pt x="272" y="612"/>
                  </a:cubicBezTo>
                  <a:cubicBezTo>
                    <a:pt x="202" y="677"/>
                    <a:pt x="202" y="677"/>
                    <a:pt x="202" y="677"/>
                  </a:cubicBezTo>
                  <a:cubicBezTo>
                    <a:pt x="195" y="683"/>
                    <a:pt x="193" y="686"/>
                    <a:pt x="193" y="693"/>
                  </a:cubicBezTo>
                  <a:cubicBezTo>
                    <a:pt x="193" y="705"/>
                    <a:pt x="195" y="706"/>
                    <a:pt x="199" y="706"/>
                  </a:cubicBezTo>
                  <a:cubicBezTo>
                    <a:pt x="293" y="684"/>
                    <a:pt x="293" y="684"/>
                    <a:pt x="293" y="684"/>
                  </a:cubicBezTo>
                  <a:cubicBezTo>
                    <a:pt x="296" y="684"/>
                    <a:pt x="299" y="686"/>
                    <a:pt x="300" y="688"/>
                  </a:cubicBezTo>
                  <a:cubicBezTo>
                    <a:pt x="308" y="706"/>
                    <a:pt x="308" y="706"/>
                    <a:pt x="308" y="706"/>
                  </a:cubicBezTo>
                  <a:lnTo>
                    <a:pt x="317" y="69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 userDrawn="1"/>
        </p:nvGrpSpPr>
        <p:grpSpPr bwMode="gray">
          <a:xfrm>
            <a:off x="5731062" y="1952625"/>
            <a:ext cx="371475" cy="371475"/>
            <a:chOff x="2635865" y="895350"/>
            <a:chExt cx="304800" cy="304800"/>
          </a:xfrm>
        </p:grpSpPr>
        <p:sp>
          <p:nvSpPr>
            <p:cNvPr id="183" name="Oval 182"/>
            <p:cNvSpPr/>
            <p:nvPr userDrawn="1"/>
          </p:nvSpPr>
          <p:spPr bwMode="gray">
            <a:xfrm>
              <a:off x="2635865" y="895350"/>
              <a:ext cx="304800" cy="304800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 userDrawn="1"/>
          </p:nvSpPr>
          <p:spPr bwMode="gray">
            <a:xfrm>
              <a:off x="2673930" y="966665"/>
              <a:ext cx="241574" cy="148402"/>
            </a:xfrm>
            <a:custGeom>
              <a:avLst/>
              <a:gdLst>
                <a:gd name="T0" fmla="*/ 6 w 277"/>
                <a:gd name="T1" fmla="*/ 144 h 169"/>
                <a:gd name="T2" fmla="*/ 0 w 277"/>
                <a:gd name="T3" fmla="*/ 136 h 169"/>
                <a:gd name="T4" fmla="*/ 8 w 277"/>
                <a:gd name="T5" fmla="*/ 101 h 169"/>
                <a:gd name="T6" fmla="*/ 51 w 277"/>
                <a:gd name="T7" fmla="*/ 106 h 169"/>
                <a:gd name="T8" fmla="*/ 4 w 277"/>
                <a:gd name="T9" fmla="*/ 78 h 169"/>
                <a:gd name="T10" fmla="*/ 6 w 277"/>
                <a:gd name="T11" fmla="*/ 58 h 169"/>
                <a:gd name="T12" fmla="*/ 15 w 277"/>
                <a:gd name="T13" fmla="*/ 40 h 169"/>
                <a:gd name="T14" fmla="*/ 64 w 277"/>
                <a:gd name="T15" fmla="*/ 7 h 169"/>
                <a:gd name="T16" fmla="*/ 206 w 277"/>
                <a:gd name="T17" fmla="*/ 4 h 169"/>
                <a:gd name="T18" fmla="*/ 240 w 277"/>
                <a:gd name="T19" fmla="*/ 39 h 169"/>
                <a:gd name="T20" fmla="*/ 270 w 277"/>
                <a:gd name="T21" fmla="*/ 43 h 169"/>
                <a:gd name="T22" fmla="*/ 257 w 277"/>
                <a:gd name="T23" fmla="*/ 60 h 169"/>
                <a:gd name="T24" fmla="*/ 235 w 277"/>
                <a:gd name="T25" fmla="*/ 89 h 169"/>
                <a:gd name="T26" fmla="*/ 226 w 277"/>
                <a:gd name="T27" fmla="*/ 107 h 169"/>
                <a:gd name="T28" fmla="*/ 277 w 277"/>
                <a:gd name="T29" fmla="*/ 95 h 169"/>
                <a:gd name="T30" fmla="*/ 276 w 277"/>
                <a:gd name="T31" fmla="*/ 140 h 169"/>
                <a:gd name="T32" fmla="*/ 203 w 277"/>
                <a:gd name="T33" fmla="*/ 149 h 169"/>
                <a:gd name="T34" fmla="*/ 73 w 277"/>
                <a:gd name="T35" fmla="*/ 149 h 169"/>
                <a:gd name="T36" fmla="*/ 68 w 277"/>
                <a:gd name="T37" fmla="*/ 17 h 169"/>
                <a:gd name="T38" fmla="*/ 46 w 277"/>
                <a:gd name="T39" fmla="*/ 52 h 169"/>
                <a:gd name="T40" fmla="*/ 232 w 277"/>
                <a:gd name="T41" fmla="*/ 48 h 169"/>
                <a:gd name="T42" fmla="*/ 200 w 277"/>
                <a:gd name="T43" fmla="*/ 14 h 169"/>
                <a:gd name="T44" fmla="*/ 95 w 277"/>
                <a:gd name="T45" fmla="*/ 77 h 169"/>
                <a:gd name="T46" fmla="*/ 88 w 277"/>
                <a:gd name="T47" fmla="*/ 132 h 169"/>
                <a:gd name="T48" fmla="*/ 180 w 277"/>
                <a:gd name="T49" fmla="*/ 140 h 169"/>
                <a:gd name="T50" fmla="*/ 190 w 277"/>
                <a:gd name="T51" fmla="*/ 86 h 169"/>
                <a:gd name="T52" fmla="*/ 95 w 277"/>
                <a:gd name="T53" fmla="*/ 77 h 169"/>
                <a:gd name="T54" fmla="*/ 225 w 277"/>
                <a:gd name="T55" fmla="*/ 164 h 169"/>
                <a:gd name="T56" fmla="*/ 272 w 277"/>
                <a:gd name="T57" fmla="*/ 169 h 169"/>
                <a:gd name="T58" fmla="*/ 277 w 277"/>
                <a:gd name="T59" fmla="*/ 149 h 169"/>
                <a:gd name="T60" fmla="*/ 271 w 277"/>
                <a:gd name="T61" fmla="*/ 150 h 169"/>
                <a:gd name="T62" fmla="*/ 218 w 277"/>
                <a:gd name="T63" fmla="*/ 117 h 169"/>
                <a:gd name="T64" fmla="*/ 218 w 277"/>
                <a:gd name="T65" fmla="*/ 136 h 169"/>
                <a:gd name="T66" fmla="*/ 218 w 277"/>
                <a:gd name="T67" fmla="*/ 117 h 169"/>
                <a:gd name="T68" fmla="*/ 51 w 277"/>
                <a:gd name="T69" fmla="*/ 164 h 169"/>
                <a:gd name="T70" fmla="*/ 5 w 277"/>
                <a:gd name="T71" fmla="*/ 169 h 169"/>
                <a:gd name="T72" fmla="*/ 0 w 277"/>
                <a:gd name="T73" fmla="*/ 149 h 169"/>
                <a:gd name="T74" fmla="*/ 6 w 277"/>
                <a:gd name="T75" fmla="*/ 150 h 169"/>
                <a:gd name="T76" fmla="*/ 58 w 277"/>
                <a:gd name="T77" fmla="*/ 117 h 169"/>
                <a:gd name="T78" fmla="*/ 58 w 277"/>
                <a:gd name="T79" fmla="*/ 136 h 169"/>
                <a:gd name="T80" fmla="*/ 58 w 277"/>
                <a:gd name="T81" fmla="*/ 1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7" h="169">
                  <a:moveTo>
                    <a:pt x="73" y="149"/>
                  </a:moveTo>
                  <a:cubicBezTo>
                    <a:pt x="51" y="148"/>
                    <a:pt x="29" y="146"/>
                    <a:pt x="6" y="144"/>
                  </a:cubicBezTo>
                  <a:cubicBezTo>
                    <a:pt x="4" y="143"/>
                    <a:pt x="2" y="143"/>
                    <a:pt x="1" y="140"/>
                  </a:cubicBezTo>
                  <a:cubicBezTo>
                    <a:pt x="0" y="139"/>
                    <a:pt x="0" y="138"/>
                    <a:pt x="0" y="136"/>
                  </a:cubicBezTo>
                  <a:cubicBezTo>
                    <a:pt x="0" y="123"/>
                    <a:pt x="0" y="109"/>
                    <a:pt x="0" y="95"/>
                  </a:cubicBezTo>
                  <a:cubicBezTo>
                    <a:pt x="1" y="98"/>
                    <a:pt x="4" y="101"/>
                    <a:pt x="8" y="101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1" y="107"/>
                    <a:pt x="51" y="107"/>
                    <a:pt x="51" y="106"/>
                  </a:cubicBezTo>
                  <a:cubicBezTo>
                    <a:pt x="51" y="98"/>
                    <a:pt x="51" y="91"/>
                    <a:pt x="41" y="89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7"/>
                    <a:pt x="1" y="49"/>
                    <a:pt x="6" y="43"/>
                  </a:cubicBezTo>
                  <a:cubicBezTo>
                    <a:pt x="9" y="40"/>
                    <a:pt x="12" y="40"/>
                    <a:pt x="1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6" y="5"/>
                    <a:pt x="68" y="4"/>
                    <a:pt x="70" y="4"/>
                  </a:cubicBezTo>
                  <a:cubicBezTo>
                    <a:pt x="116" y="0"/>
                    <a:pt x="161" y="0"/>
                    <a:pt x="206" y="4"/>
                  </a:cubicBezTo>
                  <a:cubicBezTo>
                    <a:pt x="209" y="4"/>
                    <a:pt x="211" y="5"/>
                    <a:pt x="212" y="7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4" y="40"/>
                    <a:pt x="268" y="40"/>
                    <a:pt x="270" y="43"/>
                  </a:cubicBezTo>
                  <a:cubicBezTo>
                    <a:pt x="276" y="49"/>
                    <a:pt x="275" y="57"/>
                    <a:pt x="270" y="58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5" y="91"/>
                    <a:pt x="225" y="98"/>
                    <a:pt x="225" y="106"/>
                  </a:cubicBezTo>
                  <a:cubicBezTo>
                    <a:pt x="225" y="107"/>
                    <a:pt x="226" y="107"/>
                    <a:pt x="226" y="107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72" y="101"/>
                    <a:pt x="275" y="98"/>
                    <a:pt x="277" y="95"/>
                  </a:cubicBezTo>
                  <a:cubicBezTo>
                    <a:pt x="277" y="109"/>
                    <a:pt x="277" y="123"/>
                    <a:pt x="277" y="136"/>
                  </a:cubicBezTo>
                  <a:cubicBezTo>
                    <a:pt x="277" y="138"/>
                    <a:pt x="276" y="139"/>
                    <a:pt x="276" y="140"/>
                  </a:cubicBezTo>
                  <a:cubicBezTo>
                    <a:pt x="274" y="143"/>
                    <a:pt x="272" y="143"/>
                    <a:pt x="270" y="144"/>
                  </a:cubicBezTo>
                  <a:cubicBezTo>
                    <a:pt x="248" y="146"/>
                    <a:pt x="225" y="148"/>
                    <a:pt x="203" y="149"/>
                  </a:cubicBezTo>
                  <a:cubicBezTo>
                    <a:pt x="181" y="151"/>
                    <a:pt x="160" y="151"/>
                    <a:pt x="138" y="151"/>
                  </a:cubicBezTo>
                  <a:cubicBezTo>
                    <a:pt x="116" y="151"/>
                    <a:pt x="95" y="151"/>
                    <a:pt x="73" y="149"/>
                  </a:cubicBezTo>
                  <a:close/>
                  <a:moveTo>
                    <a:pt x="76" y="14"/>
                  </a:moveTo>
                  <a:cubicBezTo>
                    <a:pt x="73" y="14"/>
                    <a:pt x="70" y="14"/>
                    <a:pt x="68" y="17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3" y="52"/>
                    <a:pt x="46" y="52"/>
                  </a:cubicBezTo>
                  <a:cubicBezTo>
                    <a:pt x="107" y="58"/>
                    <a:pt x="169" y="58"/>
                    <a:pt x="230" y="52"/>
                  </a:cubicBezTo>
                  <a:cubicBezTo>
                    <a:pt x="233" y="52"/>
                    <a:pt x="234" y="50"/>
                    <a:pt x="232" y="4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6" y="14"/>
                    <a:pt x="203" y="14"/>
                    <a:pt x="200" y="14"/>
                  </a:cubicBezTo>
                  <a:cubicBezTo>
                    <a:pt x="159" y="10"/>
                    <a:pt x="117" y="10"/>
                    <a:pt x="76" y="14"/>
                  </a:cubicBezTo>
                  <a:close/>
                  <a:moveTo>
                    <a:pt x="95" y="77"/>
                  </a:moveTo>
                  <a:cubicBezTo>
                    <a:pt x="90" y="77"/>
                    <a:pt x="86" y="81"/>
                    <a:pt x="86" y="86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8" y="136"/>
                    <a:pt x="92" y="139"/>
                    <a:pt x="96" y="140"/>
                  </a:cubicBezTo>
                  <a:cubicBezTo>
                    <a:pt x="124" y="142"/>
                    <a:pt x="152" y="142"/>
                    <a:pt x="180" y="140"/>
                  </a:cubicBezTo>
                  <a:cubicBezTo>
                    <a:pt x="184" y="139"/>
                    <a:pt x="188" y="136"/>
                    <a:pt x="188" y="132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1"/>
                    <a:pt x="186" y="77"/>
                    <a:pt x="181" y="77"/>
                  </a:cubicBezTo>
                  <a:cubicBezTo>
                    <a:pt x="95" y="77"/>
                    <a:pt x="95" y="77"/>
                    <a:pt x="95" y="77"/>
                  </a:cubicBezTo>
                  <a:close/>
                  <a:moveTo>
                    <a:pt x="225" y="154"/>
                  </a:moveTo>
                  <a:cubicBezTo>
                    <a:pt x="225" y="164"/>
                    <a:pt x="225" y="164"/>
                    <a:pt x="225" y="164"/>
                  </a:cubicBezTo>
                  <a:cubicBezTo>
                    <a:pt x="225" y="167"/>
                    <a:pt x="227" y="169"/>
                    <a:pt x="230" y="169"/>
                  </a:cubicBezTo>
                  <a:cubicBezTo>
                    <a:pt x="272" y="169"/>
                    <a:pt x="272" y="169"/>
                    <a:pt x="272" y="169"/>
                  </a:cubicBezTo>
                  <a:cubicBezTo>
                    <a:pt x="274" y="169"/>
                    <a:pt x="277" y="167"/>
                    <a:pt x="277" y="164"/>
                  </a:cubicBezTo>
                  <a:cubicBezTo>
                    <a:pt x="277" y="149"/>
                    <a:pt x="277" y="149"/>
                    <a:pt x="277" y="149"/>
                  </a:cubicBezTo>
                  <a:cubicBezTo>
                    <a:pt x="277" y="148"/>
                    <a:pt x="277" y="148"/>
                    <a:pt x="277" y="148"/>
                  </a:cubicBezTo>
                  <a:cubicBezTo>
                    <a:pt x="275" y="149"/>
                    <a:pt x="273" y="149"/>
                    <a:pt x="271" y="150"/>
                  </a:cubicBezTo>
                  <a:cubicBezTo>
                    <a:pt x="255" y="151"/>
                    <a:pt x="240" y="153"/>
                    <a:pt x="225" y="154"/>
                  </a:cubicBezTo>
                  <a:close/>
                  <a:moveTo>
                    <a:pt x="218" y="117"/>
                  </a:moveTo>
                  <a:cubicBezTo>
                    <a:pt x="213" y="117"/>
                    <a:pt x="209" y="121"/>
                    <a:pt x="209" y="127"/>
                  </a:cubicBezTo>
                  <a:cubicBezTo>
                    <a:pt x="209" y="132"/>
                    <a:pt x="213" y="136"/>
                    <a:pt x="218" y="136"/>
                  </a:cubicBezTo>
                  <a:cubicBezTo>
                    <a:pt x="224" y="136"/>
                    <a:pt x="228" y="132"/>
                    <a:pt x="228" y="127"/>
                  </a:cubicBezTo>
                  <a:cubicBezTo>
                    <a:pt x="228" y="121"/>
                    <a:pt x="224" y="117"/>
                    <a:pt x="218" y="117"/>
                  </a:cubicBezTo>
                  <a:close/>
                  <a:moveTo>
                    <a:pt x="51" y="154"/>
                  </a:moveTo>
                  <a:cubicBezTo>
                    <a:pt x="51" y="164"/>
                    <a:pt x="51" y="164"/>
                    <a:pt x="51" y="164"/>
                  </a:cubicBezTo>
                  <a:cubicBezTo>
                    <a:pt x="51" y="167"/>
                    <a:pt x="49" y="169"/>
                    <a:pt x="46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2" y="169"/>
                    <a:pt x="0" y="167"/>
                    <a:pt x="0" y="16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49"/>
                    <a:pt x="6" y="150"/>
                  </a:cubicBezTo>
                  <a:cubicBezTo>
                    <a:pt x="21" y="151"/>
                    <a:pt x="36" y="153"/>
                    <a:pt x="51" y="154"/>
                  </a:cubicBezTo>
                  <a:close/>
                  <a:moveTo>
                    <a:pt x="58" y="117"/>
                  </a:moveTo>
                  <a:cubicBezTo>
                    <a:pt x="63" y="117"/>
                    <a:pt x="67" y="121"/>
                    <a:pt x="67" y="127"/>
                  </a:cubicBezTo>
                  <a:cubicBezTo>
                    <a:pt x="67" y="132"/>
                    <a:pt x="63" y="136"/>
                    <a:pt x="58" y="136"/>
                  </a:cubicBezTo>
                  <a:cubicBezTo>
                    <a:pt x="52" y="136"/>
                    <a:pt x="48" y="132"/>
                    <a:pt x="48" y="127"/>
                  </a:cubicBezTo>
                  <a:cubicBezTo>
                    <a:pt x="48" y="121"/>
                    <a:pt x="52" y="117"/>
                    <a:pt x="58" y="117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184"/>
          <p:cNvGrpSpPr/>
          <p:nvPr userDrawn="1"/>
        </p:nvGrpSpPr>
        <p:grpSpPr>
          <a:xfrm>
            <a:off x="5740587" y="3192124"/>
            <a:ext cx="371475" cy="371475"/>
            <a:chOff x="5733443" y="956553"/>
            <a:chExt cx="371475" cy="371475"/>
          </a:xfrm>
        </p:grpSpPr>
        <p:sp>
          <p:nvSpPr>
            <p:cNvPr id="186" name="Oval 185"/>
            <p:cNvSpPr/>
            <p:nvPr userDrawn="1"/>
          </p:nvSpPr>
          <p:spPr bwMode="gray">
            <a:xfrm>
              <a:off x="5733443" y="956553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7" name="Group 186"/>
            <p:cNvGrpSpPr/>
            <p:nvPr userDrawn="1"/>
          </p:nvGrpSpPr>
          <p:grpSpPr>
            <a:xfrm>
              <a:off x="5779303" y="1029883"/>
              <a:ext cx="279755" cy="256765"/>
              <a:chOff x="5783088" y="1038848"/>
              <a:chExt cx="279755" cy="256765"/>
            </a:xfrm>
          </p:grpSpPr>
          <p:sp>
            <p:nvSpPr>
              <p:cNvPr id="188" name="Freeform 36"/>
              <p:cNvSpPr>
                <a:spLocks/>
              </p:cNvSpPr>
              <p:nvPr userDrawn="1"/>
            </p:nvSpPr>
            <p:spPr bwMode="gray">
              <a:xfrm flipH="1">
                <a:off x="5885003" y="1111137"/>
                <a:ext cx="76318" cy="184476"/>
              </a:xfrm>
              <a:custGeom>
                <a:avLst/>
                <a:gdLst>
                  <a:gd name="T0" fmla="*/ 264 w 415"/>
                  <a:gd name="T1" fmla="*/ 224 h 1003"/>
                  <a:gd name="T2" fmla="*/ 265 w 415"/>
                  <a:gd name="T3" fmla="*/ 219 h 1003"/>
                  <a:gd name="T4" fmla="*/ 287 w 415"/>
                  <a:gd name="T5" fmla="*/ 202 h 1003"/>
                  <a:gd name="T6" fmla="*/ 287 w 415"/>
                  <a:gd name="T7" fmla="*/ 43 h 1003"/>
                  <a:gd name="T8" fmla="*/ 129 w 415"/>
                  <a:gd name="T9" fmla="*/ 43 h 1003"/>
                  <a:gd name="T10" fmla="*/ 129 w 415"/>
                  <a:gd name="T11" fmla="*/ 202 h 1003"/>
                  <a:gd name="T12" fmla="*/ 151 w 415"/>
                  <a:gd name="T13" fmla="*/ 218 h 1003"/>
                  <a:gd name="T14" fmla="*/ 152 w 415"/>
                  <a:gd name="T15" fmla="*/ 224 h 1003"/>
                  <a:gd name="T16" fmla="*/ 3 w 415"/>
                  <a:gd name="T17" fmla="*/ 976 h 1003"/>
                  <a:gd name="T18" fmla="*/ 26 w 415"/>
                  <a:gd name="T19" fmla="*/ 1003 h 1003"/>
                  <a:gd name="T20" fmla="*/ 82 w 415"/>
                  <a:gd name="T21" fmla="*/ 1003 h 1003"/>
                  <a:gd name="T22" fmla="*/ 115 w 415"/>
                  <a:gd name="T23" fmla="*/ 976 h 1003"/>
                  <a:gd name="T24" fmla="*/ 208 w 415"/>
                  <a:gd name="T25" fmla="*/ 508 h 1003"/>
                  <a:gd name="T26" fmla="*/ 300 w 415"/>
                  <a:gd name="T27" fmla="*/ 976 h 1003"/>
                  <a:gd name="T28" fmla="*/ 334 w 415"/>
                  <a:gd name="T29" fmla="*/ 1003 h 1003"/>
                  <a:gd name="T30" fmla="*/ 390 w 415"/>
                  <a:gd name="T31" fmla="*/ 1003 h 1003"/>
                  <a:gd name="T32" fmla="*/ 412 w 415"/>
                  <a:gd name="T33" fmla="*/ 976 h 1003"/>
                  <a:gd name="T34" fmla="*/ 264 w 415"/>
                  <a:gd name="T35" fmla="*/ 224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5" h="1003">
                    <a:moveTo>
                      <a:pt x="264" y="224"/>
                    </a:moveTo>
                    <a:cubicBezTo>
                      <a:pt x="265" y="219"/>
                      <a:pt x="265" y="219"/>
                      <a:pt x="265" y="219"/>
                    </a:cubicBezTo>
                    <a:cubicBezTo>
                      <a:pt x="273" y="214"/>
                      <a:pt x="280" y="209"/>
                      <a:pt x="287" y="202"/>
                    </a:cubicBezTo>
                    <a:cubicBezTo>
                      <a:pt x="331" y="158"/>
                      <a:pt x="331" y="87"/>
                      <a:pt x="287" y="43"/>
                    </a:cubicBezTo>
                    <a:cubicBezTo>
                      <a:pt x="244" y="0"/>
                      <a:pt x="173" y="0"/>
                      <a:pt x="129" y="43"/>
                    </a:cubicBezTo>
                    <a:cubicBezTo>
                      <a:pt x="85" y="87"/>
                      <a:pt x="85" y="158"/>
                      <a:pt x="129" y="202"/>
                    </a:cubicBezTo>
                    <a:cubicBezTo>
                      <a:pt x="136" y="208"/>
                      <a:pt x="143" y="214"/>
                      <a:pt x="151" y="218"/>
                    </a:cubicBezTo>
                    <a:cubicBezTo>
                      <a:pt x="152" y="224"/>
                      <a:pt x="152" y="224"/>
                      <a:pt x="152" y="224"/>
                    </a:cubicBezTo>
                    <a:cubicBezTo>
                      <a:pt x="3" y="976"/>
                      <a:pt x="3" y="976"/>
                      <a:pt x="3" y="976"/>
                    </a:cubicBezTo>
                    <a:cubicBezTo>
                      <a:pt x="0" y="991"/>
                      <a:pt x="10" y="1003"/>
                      <a:pt x="26" y="1003"/>
                    </a:cubicBezTo>
                    <a:cubicBezTo>
                      <a:pt x="82" y="1003"/>
                      <a:pt x="82" y="1003"/>
                      <a:pt x="82" y="1003"/>
                    </a:cubicBezTo>
                    <a:cubicBezTo>
                      <a:pt x="97" y="1003"/>
                      <a:pt x="112" y="991"/>
                      <a:pt x="115" y="976"/>
                    </a:cubicBezTo>
                    <a:cubicBezTo>
                      <a:pt x="208" y="508"/>
                      <a:pt x="208" y="508"/>
                      <a:pt x="208" y="508"/>
                    </a:cubicBezTo>
                    <a:cubicBezTo>
                      <a:pt x="300" y="976"/>
                      <a:pt x="300" y="976"/>
                      <a:pt x="300" y="976"/>
                    </a:cubicBezTo>
                    <a:cubicBezTo>
                      <a:pt x="303" y="991"/>
                      <a:pt x="318" y="1003"/>
                      <a:pt x="334" y="1003"/>
                    </a:cubicBezTo>
                    <a:cubicBezTo>
                      <a:pt x="390" y="1003"/>
                      <a:pt x="390" y="1003"/>
                      <a:pt x="390" y="1003"/>
                    </a:cubicBezTo>
                    <a:cubicBezTo>
                      <a:pt x="405" y="1003"/>
                      <a:pt x="415" y="991"/>
                      <a:pt x="412" y="976"/>
                    </a:cubicBezTo>
                    <a:lnTo>
                      <a:pt x="264" y="224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37"/>
              <p:cNvSpPr>
                <a:spLocks/>
              </p:cNvSpPr>
              <p:nvPr userDrawn="1"/>
            </p:nvSpPr>
            <p:spPr bwMode="gray">
              <a:xfrm flipH="1">
                <a:off x="5991265" y="1038848"/>
                <a:ext cx="71578" cy="188505"/>
              </a:xfrm>
              <a:custGeom>
                <a:avLst/>
                <a:gdLst>
                  <a:gd name="T0" fmla="*/ 363 w 389"/>
                  <a:gd name="T1" fmla="*/ 118 h 1025"/>
                  <a:gd name="T2" fmla="*/ 363 w 389"/>
                  <a:gd name="T3" fmla="*/ 25 h 1025"/>
                  <a:gd name="T4" fmla="*/ 270 w 389"/>
                  <a:gd name="T5" fmla="*/ 25 h 1025"/>
                  <a:gd name="T6" fmla="*/ 270 w 389"/>
                  <a:gd name="T7" fmla="*/ 1006 h 1025"/>
                  <a:gd name="T8" fmla="*/ 316 w 389"/>
                  <a:gd name="T9" fmla="*/ 1025 h 1025"/>
                  <a:gd name="T10" fmla="*/ 363 w 389"/>
                  <a:gd name="T11" fmla="*/ 1006 h 1025"/>
                  <a:gd name="T12" fmla="*/ 363 w 389"/>
                  <a:gd name="T13" fmla="*/ 913 h 1025"/>
                  <a:gd name="T14" fmla="*/ 363 w 389"/>
                  <a:gd name="T15" fmla="*/ 118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9" h="1025">
                    <a:moveTo>
                      <a:pt x="363" y="118"/>
                    </a:moveTo>
                    <a:cubicBezTo>
                      <a:pt x="389" y="93"/>
                      <a:pt x="389" y="51"/>
                      <a:pt x="363" y="25"/>
                    </a:cubicBezTo>
                    <a:cubicBezTo>
                      <a:pt x="337" y="0"/>
                      <a:pt x="296" y="0"/>
                      <a:pt x="270" y="25"/>
                    </a:cubicBezTo>
                    <a:cubicBezTo>
                      <a:pt x="0" y="296"/>
                      <a:pt x="0" y="735"/>
                      <a:pt x="270" y="1006"/>
                    </a:cubicBezTo>
                    <a:cubicBezTo>
                      <a:pt x="283" y="1019"/>
                      <a:pt x="300" y="1025"/>
                      <a:pt x="316" y="1025"/>
                    </a:cubicBezTo>
                    <a:cubicBezTo>
                      <a:pt x="333" y="1025"/>
                      <a:pt x="350" y="1019"/>
                      <a:pt x="363" y="1006"/>
                    </a:cubicBezTo>
                    <a:cubicBezTo>
                      <a:pt x="389" y="980"/>
                      <a:pt x="389" y="938"/>
                      <a:pt x="363" y="913"/>
                    </a:cubicBezTo>
                    <a:cubicBezTo>
                      <a:pt x="144" y="694"/>
                      <a:pt x="144" y="337"/>
                      <a:pt x="363" y="118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38"/>
              <p:cNvSpPr>
                <a:spLocks/>
              </p:cNvSpPr>
              <p:nvPr userDrawn="1"/>
            </p:nvSpPr>
            <p:spPr bwMode="gray">
              <a:xfrm flipH="1">
                <a:off x="5783088" y="1038848"/>
                <a:ext cx="71578" cy="188505"/>
              </a:xfrm>
              <a:custGeom>
                <a:avLst/>
                <a:gdLst>
                  <a:gd name="T0" fmla="*/ 118 w 389"/>
                  <a:gd name="T1" fmla="*/ 25 h 1025"/>
                  <a:gd name="T2" fmla="*/ 25 w 389"/>
                  <a:gd name="T3" fmla="*/ 25 h 1025"/>
                  <a:gd name="T4" fmla="*/ 25 w 389"/>
                  <a:gd name="T5" fmla="*/ 118 h 1025"/>
                  <a:gd name="T6" fmla="*/ 25 w 389"/>
                  <a:gd name="T7" fmla="*/ 913 h 1025"/>
                  <a:gd name="T8" fmla="*/ 25 w 389"/>
                  <a:gd name="T9" fmla="*/ 1006 h 1025"/>
                  <a:gd name="T10" fmla="*/ 72 w 389"/>
                  <a:gd name="T11" fmla="*/ 1025 h 1025"/>
                  <a:gd name="T12" fmla="*/ 118 w 389"/>
                  <a:gd name="T13" fmla="*/ 1006 h 1025"/>
                  <a:gd name="T14" fmla="*/ 118 w 389"/>
                  <a:gd name="T15" fmla="*/ 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9" h="1025">
                    <a:moveTo>
                      <a:pt x="118" y="25"/>
                    </a:moveTo>
                    <a:cubicBezTo>
                      <a:pt x="93" y="0"/>
                      <a:pt x="51" y="0"/>
                      <a:pt x="25" y="25"/>
                    </a:cubicBezTo>
                    <a:cubicBezTo>
                      <a:pt x="0" y="51"/>
                      <a:pt x="0" y="93"/>
                      <a:pt x="25" y="118"/>
                    </a:cubicBezTo>
                    <a:cubicBezTo>
                      <a:pt x="244" y="337"/>
                      <a:pt x="244" y="694"/>
                      <a:pt x="25" y="913"/>
                    </a:cubicBezTo>
                    <a:cubicBezTo>
                      <a:pt x="0" y="938"/>
                      <a:pt x="0" y="980"/>
                      <a:pt x="25" y="1006"/>
                    </a:cubicBezTo>
                    <a:cubicBezTo>
                      <a:pt x="38" y="1019"/>
                      <a:pt x="55" y="1025"/>
                      <a:pt x="72" y="1025"/>
                    </a:cubicBezTo>
                    <a:cubicBezTo>
                      <a:pt x="89" y="1025"/>
                      <a:pt x="106" y="1019"/>
                      <a:pt x="118" y="1006"/>
                    </a:cubicBezTo>
                    <a:cubicBezTo>
                      <a:pt x="389" y="735"/>
                      <a:pt x="389" y="296"/>
                      <a:pt x="118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39"/>
              <p:cNvSpPr>
                <a:spLocks/>
              </p:cNvSpPr>
              <p:nvPr userDrawn="1"/>
            </p:nvSpPr>
            <p:spPr bwMode="gray">
              <a:xfrm flipH="1">
                <a:off x="5952632" y="1077481"/>
                <a:ext cx="50247" cy="111239"/>
              </a:xfrm>
              <a:custGeom>
                <a:avLst/>
                <a:gdLst>
                  <a:gd name="T0" fmla="*/ 247 w 273"/>
                  <a:gd name="T1" fmla="*/ 493 h 605"/>
                  <a:gd name="T2" fmla="*/ 247 w 273"/>
                  <a:gd name="T3" fmla="*/ 118 h 605"/>
                  <a:gd name="T4" fmla="*/ 247 w 273"/>
                  <a:gd name="T5" fmla="*/ 25 h 605"/>
                  <a:gd name="T6" fmla="*/ 154 w 273"/>
                  <a:gd name="T7" fmla="*/ 25 h 605"/>
                  <a:gd name="T8" fmla="*/ 154 w 273"/>
                  <a:gd name="T9" fmla="*/ 586 h 605"/>
                  <a:gd name="T10" fmla="*/ 201 w 273"/>
                  <a:gd name="T11" fmla="*/ 605 h 605"/>
                  <a:gd name="T12" fmla="*/ 247 w 273"/>
                  <a:gd name="T13" fmla="*/ 586 h 605"/>
                  <a:gd name="T14" fmla="*/ 247 w 273"/>
                  <a:gd name="T15" fmla="*/ 493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605">
                    <a:moveTo>
                      <a:pt x="247" y="493"/>
                    </a:moveTo>
                    <a:cubicBezTo>
                      <a:pt x="144" y="389"/>
                      <a:pt x="144" y="222"/>
                      <a:pt x="247" y="118"/>
                    </a:cubicBezTo>
                    <a:cubicBezTo>
                      <a:pt x="273" y="93"/>
                      <a:pt x="273" y="51"/>
                      <a:pt x="247" y="25"/>
                    </a:cubicBezTo>
                    <a:cubicBezTo>
                      <a:pt x="221" y="0"/>
                      <a:pt x="180" y="0"/>
                      <a:pt x="154" y="25"/>
                    </a:cubicBezTo>
                    <a:cubicBezTo>
                      <a:pt x="0" y="180"/>
                      <a:pt x="0" y="431"/>
                      <a:pt x="154" y="586"/>
                    </a:cubicBezTo>
                    <a:cubicBezTo>
                      <a:pt x="167" y="598"/>
                      <a:pt x="184" y="605"/>
                      <a:pt x="201" y="605"/>
                    </a:cubicBezTo>
                    <a:cubicBezTo>
                      <a:pt x="217" y="605"/>
                      <a:pt x="234" y="598"/>
                      <a:pt x="247" y="586"/>
                    </a:cubicBezTo>
                    <a:cubicBezTo>
                      <a:pt x="273" y="560"/>
                      <a:pt x="273" y="518"/>
                      <a:pt x="247" y="493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40"/>
              <p:cNvSpPr>
                <a:spLocks/>
              </p:cNvSpPr>
              <p:nvPr userDrawn="1"/>
            </p:nvSpPr>
            <p:spPr bwMode="gray">
              <a:xfrm flipH="1">
                <a:off x="5850242" y="1077481"/>
                <a:ext cx="43057" cy="111239"/>
              </a:xfrm>
              <a:custGeom>
                <a:avLst/>
                <a:gdLst>
                  <a:gd name="T0" fmla="*/ 118 w 234"/>
                  <a:gd name="T1" fmla="*/ 25 h 605"/>
                  <a:gd name="T2" fmla="*/ 25 w 234"/>
                  <a:gd name="T3" fmla="*/ 25 h 605"/>
                  <a:gd name="T4" fmla="*/ 25 w 234"/>
                  <a:gd name="T5" fmla="*/ 118 h 605"/>
                  <a:gd name="T6" fmla="*/ 103 w 234"/>
                  <a:gd name="T7" fmla="*/ 305 h 605"/>
                  <a:gd name="T8" fmla="*/ 25 w 234"/>
                  <a:gd name="T9" fmla="*/ 493 h 605"/>
                  <a:gd name="T10" fmla="*/ 25 w 234"/>
                  <a:gd name="T11" fmla="*/ 586 h 605"/>
                  <a:gd name="T12" fmla="*/ 72 w 234"/>
                  <a:gd name="T13" fmla="*/ 605 h 605"/>
                  <a:gd name="T14" fmla="*/ 118 w 234"/>
                  <a:gd name="T15" fmla="*/ 586 h 605"/>
                  <a:gd name="T16" fmla="*/ 234 w 234"/>
                  <a:gd name="T17" fmla="*/ 305 h 605"/>
                  <a:gd name="T18" fmla="*/ 118 w 234"/>
                  <a:gd name="T19" fmla="*/ 2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05">
                    <a:moveTo>
                      <a:pt x="118" y="25"/>
                    </a:moveTo>
                    <a:cubicBezTo>
                      <a:pt x="93" y="0"/>
                      <a:pt x="51" y="0"/>
                      <a:pt x="25" y="25"/>
                    </a:cubicBezTo>
                    <a:cubicBezTo>
                      <a:pt x="0" y="51"/>
                      <a:pt x="0" y="93"/>
                      <a:pt x="25" y="118"/>
                    </a:cubicBezTo>
                    <a:cubicBezTo>
                      <a:pt x="75" y="168"/>
                      <a:pt x="103" y="235"/>
                      <a:pt x="103" y="305"/>
                    </a:cubicBezTo>
                    <a:cubicBezTo>
                      <a:pt x="103" y="376"/>
                      <a:pt x="75" y="443"/>
                      <a:pt x="25" y="493"/>
                    </a:cubicBezTo>
                    <a:cubicBezTo>
                      <a:pt x="0" y="518"/>
                      <a:pt x="0" y="560"/>
                      <a:pt x="25" y="586"/>
                    </a:cubicBezTo>
                    <a:cubicBezTo>
                      <a:pt x="38" y="598"/>
                      <a:pt x="55" y="605"/>
                      <a:pt x="72" y="605"/>
                    </a:cubicBezTo>
                    <a:cubicBezTo>
                      <a:pt x="89" y="605"/>
                      <a:pt x="105" y="598"/>
                      <a:pt x="118" y="586"/>
                    </a:cubicBezTo>
                    <a:cubicBezTo>
                      <a:pt x="193" y="511"/>
                      <a:pt x="234" y="411"/>
                      <a:pt x="234" y="305"/>
                    </a:cubicBezTo>
                    <a:cubicBezTo>
                      <a:pt x="234" y="200"/>
                      <a:pt x="193" y="100"/>
                      <a:pt x="118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3" name="Group 192"/>
          <p:cNvGrpSpPr/>
          <p:nvPr userDrawn="1"/>
        </p:nvGrpSpPr>
        <p:grpSpPr bwMode="gray">
          <a:xfrm>
            <a:off x="5731062" y="2665243"/>
            <a:ext cx="371475" cy="371475"/>
            <a:chOff x="5733443" y="3151018"/>
            <a:chExt cx="371475" cy="371475"/>
          </a:xfrm>
        </p:grpSpPr>
        <p:sp>
          <p:nvSpPr>
            <p:cNvPr id="194" name="Oval 193"/>
            <p:cNvSpPr/>
            <p:nvPr userDrawn="1"/>
          </p:nvSpPr>
          <p:spPr bwMode="gray">
            <a:xfrm>
              <a:off x="5733443" y="3151018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95" name="Group 194"/>
            <p:cNvGrpSpPr/>
            <p:nvPr userDrawn="1"/>
          </p:nvGrpSpPr>
          <p:grpSpPr bwMode="gray">
            <a:xfrm>
              <a:off x="5787488" y="3190875"/>
              <a:ext cx="289885" cy="263200"/>
              <a:chOff x="5776217" y="3189289"/>
              <a:chExt cx="291632" cy="264786"/>
            </a:xfrm>
          </p:grpSpPr>
          <p:sp>
            <p:nvSpPr>
              <p:cNvPr id="196" name="Freeform 44"/>
              <p:cNvSpPr>
                <a:spLocks/>
              </p:cNvSpPr>
              <p:nvPr userDrawn="1"/>
            </p:nvSpPr>
            <p:spPr bwMode="gray">
              <a:xfrm>
                <a:off x="6003406" y="3327105"/>
                <a:ext cx="62528" cy="30626"/>
              </a:xfrm>
              <a:custGeom>
                <a:avLst/>
                <a:gdLst>
                  <a:gd name="T0" fmla="*/ 11 w 41"/>
                  <a:gd name="T1" fmla="*/ 0 h 20"/>
                  <a:gd name="T2" fmla="*/ 0 w 41"/>
                  <a:gd name="T3" fmla="*/ 9 h 20"/>
                  <a:gd name="T4" fmla="*/ 15 w 41"/>
                  <a:gd name="T5" fmla="*/ 20 h 20"/>
                  <a:gd name="T6" fmla="*/ 38 w 41"/>
                  <a:gd name="T7" fmla="*/ 14 h 20"/>
                  <a:gd name="T8" fmla="*/ 41 w 41"/>
                  <a:gd name="T9" fmla="*/ 3 h 20"/>
                  <a:gd name="T10" fmla="*/ 19 w 41"/>
                  <a:gd name="T11" fmla="*/ 6 h 20"/>
                  <a:gd name="T12" fmla="*/ 11 w 4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0">
                    <a:moveTo>
                      <a:pt x="11" y="0"/>
                    </a:moveTo>
                    <a:cubicBezTo>
                      <a:pt x="8" y="4"/>
                      <a:pt x="4" y="7"/>
                      <a:pt x="0" y="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19" y="6"/>
                      <a:pt x="19" y="6"/>
                      <a:pt x="19" y="6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45"/>
              <p:cNvSpPr>
                <a:spLocks/>
              </p:cNvSpPr>
              <p:nvPr userDrawn="1"/>
            </p:nvSpPr>
            <p:spPr bwMode="gray">
              <a:xfrm>
                <a:off x="5806250" y="3245437"/>
                <a:ext cx="79755" cy="93791"/>
              </a:xfrm>
              <a:custGeom>
                <a:avLst/>
                <a:gdLst>
                  <a:gd name="T0" fmla="*/ 8 w 52"/>
                  <a:gd name="T1" fmla="*/ 46 h 61"/>
                  <a:gd name="T2" fmla="*/ 28 w 52"/>
                  <a:gd name="T3" fmla="*/ 54 h 61"/>
                  <a:gd name="T4" fmla="*/ 33 w 52"/>
                  <a:gd name="T5" fmla="*/ 61 h 61"/>
                  <a:gd name="T6" fmla="*/ 52 w 52"/>
                  <a:gd name="T7" fmla="*/ 13 h 61"/>
                  <a:gd name="T8" fmla="*/ 44 w 52"/>
                  <a:gd name="T9" fmla="*/ 15 h 61"/>
                  <a:gd name="T10" fmla="*/ 18 w 52"/>
                  <a:gd name="T11" fmla="*/ 0 h 61"/>
                  <a:gd name="T12" fmla="*/ 0 w 52"/>
                  <a:gd name="T13" fmla="*/ 47 h 61"/>
                  <a:gd name="T14" fmla="*/ 8 w 52"/>
                  <a:gd name="T15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61">
                    <a:moveTo>
                      <a:pt x="8" y="46"/>
                    </a:moveTo>
                    <a:cubicBezTo>
                      <a:pt x="16" y="46"/>
                      <a:pt x="23" y="49"/>
                      <a:pt x="28" y="54"/>
                    </a:cubicBezTo>
                    <a:cubicBezTo>
                      <a:pt x="30" y="56"/>
                      <a:pt x="32" y="59"/>
                      <a:pt x="33" y="61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49" y="14"/>
                      <a:pt x="46" y="15"/>
                      <a:pt x="44" y="15"/>
                    </a:cubicBezTo>
                    <a:cubicBezTo>
                      <a:pt x="33" y="15"/>
                      <a:pt x="23" y="9"/>
                      <a:pt x="18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" y="46"/>
                      <a:pt x="5" y="46"/>
                      <a:pt x="8" y="46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46"/>
              <p:cNvSpPr>
                <a:spLocks/>
              </p:cNvSpPr>
              <p:nvPr userDrawn="1"/>
            </p:nvSpPr>
            <p:spPr bwMode="gray">
              <a:xfrm>
                <a:off x="5776217" y="3385167"/>
                <a:ext cx="105277" cy="68908"/>
              </a:xfrm>
              <a:custGeom>
                <a:avLst/>
                <a:gdLst>
                  <a:gd name="T0" fmla="*/ 0 w 69"/>
                  <a:gd name="T1" fmla="*/ 45 h 45"/>
                  <a:gd name="T2" fmla="*/ 69 w 69"/>
                  <a:gd name="T3" fmla="*/ 45 h 45"/>
                  <a:gd name="T4" fmla="*/ 56 w 69"/>
                  <a:gd name="T5" fmla="*/ 0 h 45"/>
                  <a:gd name="T6" fmla="*/ 54 w 69"/>
                  <a:gd name="T7" fmla="*/ 3 h 45"/>
                  <a:gd name="T8" fmla="*/ 34 w 69"/>
                  <a:gd name="T9" fmla="*/ 11 h 45"/>
                  <a:gd name="T10" fmla="*/ 14 w 69"/>
                  <a:gd name="T11" fmla="*/ 3 h 45"/>
                  <a:gd name="T12" fmla="*/ 12 w 69"/>
                  <a:gd name="T13" fmla="*/ 1 h 45"/>
                  <a:gd name="T14" fmla="*/ 0 w 69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45">
                    <a:moveTo>
                      <a:pt x="0" y="45"/>
                    </a:moveTo>
                    <a:cubicBezTo>
                      <a:pt x="69" y="45"/>
                      <a:pt x="69" y="45"/>
                      <a:pt x="69" y="4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"/>
                      <a:pt x="55" y="2"/>
                      <a:pt x="54" y="3"/>
                    </a:cubicBezTo>
                    <a:cubicBezTo>
                      <a:pt x="49" y="8"/>
                      <a:pt x="42" y="11"/>
                      <a:pt x="34" y="11"/>
                    </a:cubicBezTo>
                    <a:cubicBezTo>
                      <a:pt x="26" y="11"/>
                      <a:pt x="19" y="8"/>
                      <a:pt x="14" y="3"/>
                    </a:cubicBezTo>
                    <a:cubicBezTo>
                      <a:pt x="13" y="3"/>
                      <a:pt x="13" y="2"/>
                      <a:pt x="12" y="1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47"/>
              <p:cNvSpPr>
                <a:spLocks noEditPoints="1"/>
              </p:cNvSpPr>
              <p:nvPr userDrawn="1"/>
            </p:nvSpPr>
            <p:spPr bwMode="gray">
              <a:xfrm>
                <a:off x="5840067" y="3189289"/>
                <a:ext cx="65719" cy="66995"/>
              </a:xfrm>
              <a:custGeom>
                <a:avLst/>
                <a:gdLst>
                  <a:gd name="T0" fmla="*/ 0 w 43"/>
                  <a:gd name="T1" fmla="*/ 22 h 44"/>
                  <a:gd name="T2" fmla="*/ 22 w 43"/>
                  <a:gd name="T3" fmla="*/ 44 h 44"/>
                  <a:gd name="T4" fmla="*/ 43 w 43"/>
                  <a:gd name="T5" fmla="*/ 22 h 44"/>
                  <a:gd name="T6" fmla="*/ 22 w 43"/>
                  <a:gd name="T7" fmla="*/ 0 h 44"/>
                  <a:gd name="T8" fmla="*/ 0 w 43"/>
                  <a:gd name="T9" fmla="*/ 22 h 44"/>
                  <a:gd name="T10" fmla="*/ 22 w 43"/>
                  <a:gd name="T11" fmla="*/ 8 h 44"/>
                  <a:gd name="T12" fmla="*/ 36 w 43"/>
                  <a:gd name="T13" fmla="*/ 22 h 44"/>
                  <a:gd name="T14" fmla="*/ 22 w 43"/>
                  <a:gd name="T15" fmla="*/ 36 h 44"/>
                  <a:gd name="T16" fmla="*/ 8 w 43"/>
                  <a:gd name="T17" fmla="*/ 22 h 44"/>
                  <a:gd name="T18" fmla="*/ 22 w 43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3" y="34"/>
                      <a:pt x="43" y="22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  <a:moveTo>
                      <a:pt x="22" y="8"/>
                    </a:moveTo>
                    <a:cubicBezTo>
                      <a:pt x="29" y="8"/>
                      <a:pt x="36" y="14"/>
                      <a:pt x="36" y="22"/>
                    </a:cubicBezTo>
                    <a:cubicBezTo>
                      <a:pt x="36" y="30"/>
                      <a:pt x="29" y="36"/>
                      <a:pt x="22" y="36"/>
                    </a:cubicBezTo>
                    <a:cubicBezTo>
                      <a:pt x="14" y="36"/>
                      <a:pt x="8" y="30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Oval 48"/>
              <p:cNvSpPr>
                <a:spLocks noChangeArrowheads="1"/>
              </p:cNvSpPr>
              <p:nvPr userDrawn="1"/>
            </p:nvSpPr>
            <p:spPr bwMode="gray">
              <a:xfrm>
                <a:off x="5864312" y="3213535"/>
                <a:ext cx="18503" cy="18503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49"/>
              <p:cNvSpPr>
                <a:spLocks/>
              </p:cNvSpPr>
              <p:nvPr userDrawn="1"/>
            </p:nvSpPr>
            <p:spPr bwMode="gray">
              <a:xfrm>
                <a:off x="5974693" y="3292013"/>
                <a:ext cx="37645" cy="38282"/>
              </a:xfrm>
              <a:custGeom>
                <a:avLst/>
                <a:gdLst>
                  <a:gd name="T0" fmla="*/ 12 w 25"/>
                  <a:gd name="T1" fmla="*/ 25 h 25"/>
                  <a:gd name="T2" fmla="*/ 13 w 25"/>
                  <a:gd name="T3" fmla="*/ 25 h 25"/>
                  <a:gd name="T4" fmla="*/ 25 w 25"/>
                  <a:gd name="T5" fmla="*/ 13 h 25"/>
                  <a:gd name="T6" fmla="*/ 24 w 25"/>
                  <a:gd name="T7" fmla="*/ 11 h 25"/>
                  <a:gd name="T8" fmla="*/ 12 w 25"/>
                  <a:gd name="T9" fmla="*/ 0 h 25"/>
                  <a:gd name="T10" fmla="*/ 11 w 25"/>
                  <a:gd name="T11" fmla="*/ 0 h 25"/>
                  <a:gd name="T12" fmla="*/ 0 w 25"/>
                  <a:gd name="T13" fmla="*/ 13 h 25"/>
                  <a:gd name="T14" fmla="*/ 0 w 25"/>
                  <a:gd name="T15" fmla="*/ 14 h 25"/>
                  <a:gd name="T16" fmla="*/ 12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2" y="25"/>
                    </a:moveTo>
                    <a:cubicBezTo>
                      <a:pt x="12" y="25"/>
                      <a:pt x="13" y="25"/>
                      <a:pt x="13" y="25"/>
                    </a:cubicBezTo>
                    <a:cubicBezTo>
                      <a:pt x="20" y="24"/>
                      <a:pt x="25" y="19"/>
                      <a:pt x="25" y="13"/>
                    </a:cubicBezTo>
                    <a:cubicBezTo>
                      <a:pt x="25" y="12"/>
                      <a:pt x="25" y="12"/>
                      <a:pt x="24" y="11"/>
                    </a:cubicBezTo>
                    <a:cubicBezTo>
                      <a:pt x="24" y="5"/>
                      <a:pt x="18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5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20"/>
                      <a:pt x="6" y="25"/>
                      <a:pt x="12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50"/>
              <p:cNvSpPr>
                <a:spLocks noEditPoints="1"/>
              </p:cNvSpPr>
              <p:nvPr userDrawn="1"/>
            </p:nvSpPr>
            <p:spPr bwMode="gray">
              <a:xfrm>
                <a:off x="5787747" y="3328381"/>
                <a:ext cx="61252" cy="61252"/>
              </a:xfrm>
              <a:custGeom>
                <a:avLst/>
                <a:gdLst>
                  <a:gd name="T0" fmla="*/ 0 w 40"/>
                  <a:gd name="T1" fmla="*/ 20 h 40"/>
                  <a:gd name="T2" fmla="*/ 6 w 40"/>
                  <a:gd name="T3" fmla="*/ 34 h 40"/>
                  <a:gd name="T4" fmla="*/ 20 w 40"/>
                  <a:gd name="T5" fmla="*/ 40 h 40"/>
                  <a:gd name="T6" fmla="*/ 34 w 40"/>
                  <a:gd name="T7" fmla="*/ 34 h 40"/>
                  <a:gd name="T8" fmla="*/ 40 w 40"/>
                  <a:gd name="T9" fmla="*/ 20 h 40"/>
                  <a:gd name="T10" fmla="*/ 34 w 40"/>
                  <a:gd name="T11" fmla="*/ 6 h 40"/>
                  <a:gd name="T12" fmla="*/ 20 w 40"/>
                  <a:gd name="T13" fmla="*/ 0 h 40"/>
                  <a:gd name="T14" fmla="*/ 6 w 40"/>
                  <a:gd name="T15" fmla="*/ 6 h 40"/>
                  <a:gd name="T16" fmla="*/ 0 w 40"/>
                  <a:gd name="T17" fmla="*/ 20 h 40"/>
                  <a:gd name="T18" fmla="*/ 11 w 40"/>
                  <a:gd name="T19" fmla="*/ 11 h 40"/>
                  <a:gd name="T20" fmla="*/ 20 w 40"/>
                  <a:gd name="T21" fmla="*/ 8 h 40"/>
                  <a:gd name="T22" fmla="*/ 29 w 40"/>
                  <a:gd name="T23" fmla="*/ 11 h 40"/>
                  <a:gd name="T24" fmla="*/ 32 w 40"/>
                  <a:gd name="T25" fmla="*/ 20 h 40"/>
                  <a:gd name="T26" fmla="*/ 29 w 40"/>
                  <a:gd name="T27" fmla="*/ 29 h 40"/>
                  <a:gd name="T28" fmla="*/ 20 w 40"/>
                  <a:gd name="T29" fmla="*/ 33 h 40"/>
                  <a:gd name="T30" fmla="*/ 11 w 40"/>
                  <a:gd name="T31" fmla="*/ 29 h 40"/>
                  <a:gd name="T32" fmla="*/ 8 w 40"/>
                  <a:gd name="T33" fmla="*/ 20 h 40"/>
                  <a:gd name="T34" fmla="*/ 11 w 40"/>
                  <a:gd name="T35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0">
                    <a:moveTo>
                      <a:pt x="0" y="20"/>
                    </a:moveTo>
                    <a:cubicBezTo>
                      <a:pt x="0" y="25"/>
                      <a:pt x="2" y="31"/>
                      <a:pt x="6" y="34"/>
                    </a:cubicBezTo>
                    <a:cubicBezTo>
                      <a:pt x="9" y="38"/>
                      <a:pt x="15" y="40"/>
                      <a:pt x="20" y="40"/>
                    </a:cubicBezTo>
                    <a:cubicBezTo>
                      <a:pt x="25" y="40"/>
                      <a:pt x="31" y="38"/>
                      <a:pt x="34" y="34"/>
                    </a:cubicBezTo>
                    <a:cubicBezTo>
                      <a:pt x="38" y="31"/>
                      <a:pt x="40" y="25"/>
                      <a:pt x="40" y="20"/>
                    </a:cubicBezTo>
                    <a:cubicBezTo>
                      <a:pt x="40" y="15"/>
                      <a:pt x="38" y="9"/>
                      <a:pt x="34" y="6"/>
                    </a:cubicBezTo>
                    <a:cubicBezTo>
                      <a:pt x="31" y="2"/>
                      <a:pt x="25" y="0"/>
                      <a:pt x="20" y="0"/>
                    </a:cubicBezTo>
                    <a:cubicBezTo>
                      <a:pt x="15" y="0"/>
                      <a:pt x="9" y="2"/>
                      <a:pt x="6" y="6"/>
                    </a:cubicBezTo>
                    <a:cubicBezTo>
                      <a:pt x="2" y="9"/>
                      <a:pt x="0" y="15"/>
                      <a:pt x="0" y="20"/>
                    </a:cubicBezTo>
                    <a:close/>
                    <a:moveTo>
                      <a:pt x="11" y="11"/>
                    </a:moveTo>
                    <a:cubicBezTo>
                      <a:pt x="14" y="9"/>
                      <a:pt x="17" y="8"/>
                      <a:pt x="20" y="8"/>
                    </a:cubicBezTo>
                    <a:cubicBezTo>
                      <a:pt x="23" y="8"/>
                      <a:pt x="26" y="9"/>
                      <a:pt x="29" y="11"/>
                    </a:cubicBezTo>
                    <a:cubicBezTo>
                      <a:pt x="31" y="14"/>
                      <a:pt x="32" y="17"/>
                      <a:pt x="32" y="20"/>
                    </a:cubicBezTo>
                    <a:cubicBezTo>
                      <a:pt x="32" y="23"/>
                      <a:pt x="31" y="27"/>
                      <a:pt x="29" y="29"/>
                    </a:cubicBezTo>
                    <a:cubicBezTo>
                      <a:pt x="26" y="31"/>
                      <a:pt x="23" y="33"/>
                      <a:pt x="20" y="33"/>
                    </a:cubicBezTo>
                    <a:cubicBezTo>
                      <a:pt x="17" y="33"/>
                      <a:pt x="14" y="31"/>
                      <a:pt x="11" y="29"/>
                    </a:cubicBezTo>
                    <a:cubicBezTo>
                      <a:pt x="9" y="26"/>
                      <a:pt x="8" y="23"/>
                      <a:pt x="8" y="20"/>
                    </a:cubicBezTo>
                    <a:cubicBezTo>
                      <a:pt x="8" y="17"/>
                      <a:pt x="9" y="14"/>
                      <a:pt x="11" y="11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51"/>
              <p:cNvSpPr>
                <a:spLocks/>
              </p:cNvSpPr>
              <p:nvPr userDrawn="1"/>
            </p:nvSpPr>
            <p:spPr bwMode="gray">
              <a:xfrm>
                <a:off x="5810717" y="3351351"/>
                <a:ext cx="15314" cy="15312"/>
              </a:xfrm>
              <a:custGeom>
                <a:avLst/>
                <a:gdLst>
                  <a:gd name="T0" fmla="*/ 5 w 10"/>
                  <a:gd name="T1" fmla="*/ 10 h 10"/>
                  <a:gd name="T2" fmla="*/ 8 w 10"/>
                  <a:gd name="T3" fmla="*/ 8 h 10"/>
                  <a:gd name="T4" fmla="*/ 10 w 10"/>
                  <a:gd name="T5" fmla="*/ 5 h 10"/>
                  <a:gd name="T6" fmla="*/ 8 w 10"/>
                  <a:gd name="T7" fmla="*/ 2 h 10"/>
                  <a:gd name="T8" fmla="*/ 5 w 10"/>
                  <a:gd name="T9" fmla="*/ 0 h 10"/>
                  <a:gd name="T10" fmla="*/ 2 w 10"/>
                  <a:gd name="T11" fmla="*/ 2 h 10"/>
                  <a:gd name="T12" fmla="*/ 0 w 10"/>
                  <a:gd name="T13" fmla="*/ 5 h 10"/>
                  <a:gd name="T14" fmla="*/ 2 w 10"/>
                  <a:gd name="T15" fmla="*/ 8 h 10"/>
                  <a:gd name="T16" fmla="*/ 5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52"/>
              <p:cNvSpPr>
                <a:spLocks/>
              </p:cNvSpPr>
              <p:nvPr userDrawn="1"/>
            </p:nvSpPr>
            <p:spPr bwMode="gray">
              <a:xfrm>
                <a:off x="5893662" y="3221191"/>
                <a:ext cx="89964" cy="86135"/>
              </a:xfrm>
              <a:custGeom>
                <a:avLst/>
                <a:gdLst>
                  <a:gd name="T0" fmla="*/ 0 w 59"/>
                  <a:gd name="T1" fmla="*/ 27 h 56"/>
                  <a:gd name="T2" fmla="*/ 45 w 59"/>
                  <a:gd name="T3" fmla="*/ 56 h 56"/>
                  <a:gd name="T4" fmla="*/ 59 w 59"/>
                  <a:gd name="T5" fmla="*/ 39 h 56"/>
                  <a:gd name="T6" fmla="*/ 16 w 59"/>
                  <a:gd name="T7" fmla="*/ 0 h 56"/>
                  <a:gd name="T8" fmla="*/ 16 w 59"/>
                  <a:gd name="T9" fmla="*/ 1 h 56"/>
                  <a:gd name="T10" fmla="*/ 0 w 59"/>
                  <a:gd name="T11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6">
                    <a:moveTo>
                      <a:pt x="0" y="27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6" y="48"/>
                      <a:pt x="51" y="41"/>
                      <a:pt x="59" y="3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2"/>
                      <a:pt x="10" y="22"/>
                      <a:pt x="0" y="27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53"/>
              <p:cNvSpPr>
                <a:spLocks/>
              </p:cNvSpPr>
              <p:nvPr userDrawn="1"/>
            </p:nvSpPr>
            <p:spPr bwMode="gray">
              <a:xfrm>
                <a:off x="6004682" y="3265854"/>
                <a:ext cx="63167" cy="31902"/>
              </a:xfrm>
              <a:custGeom>
                <a:avLst/>
                <a:gdLst>
                  <a:gd name="T0" fmla="*/ 39 w 41"/>
                  <a:gd name="T1" fmla="*/ 8 h 21"/>
                  <a:gd name="T2" fmla="*/ 16 w 41"/>
                  <a:gd name="T3" fmla="*/ 0 h 21"/>
                  <a:gd name="T4" fmla="*/ 0 w 41"/>
                  <a:gd name="T5" fmla="*/ 11 h 21"/>
                  <a:gd name="T6" fmla="*/ 11 w 41"/>
                  <a:gd name="T7" fmla="*/ 21 h 21"/>
                  <a:gd name="T8" fmla="*/ 19 w 41"/>
                  <a:gd name="T9" fmla="*/ 14 h 21"/>
                  <a:gd name="T10" fmla="*/ 41 w 41"/>
                  <a:gd name="T11" fmla="*/ 19 h 21"/>
                  <a:gd name="T12" fmla="*/ 39 w 41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">
                    <a:moveTo>
                      <a:pt x="39" y="8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3"/>
                      <a:pt x="9" y="17"/>
                      <a:pt x="11" y="21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41" y="19"/>
                      <a:pt x="41" y="19"/>
                      <a:pt x="41" y="19"/>
                    </a:cubicBez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19" name="Group 218"/>
          <p:cNvGrpSpPr/>
          <p:nvPr userDrawn="1"/>
        </p:nvGrpSpPr>
        <p:grpSpPr>
          <a:xfrm>
            <a:off x="5731062" y="3719005"/>
            <a:ext cx="371475" cy="371475"/>
            <a:chOff x="5731062" y="4176205"/>
            <a:chExt cx="371475" cy="371475"/>
          </a:xfrm>
        </p:grpSpPr>
        <p:grpSp>
          <p:nvGrpSpPr>
            <p:cNvPr id="220" name="Group 219"/>
            <p:cNvGrpSpPr/>
            <p:nvPr userDrawn="1"/>
          </p:nvGrpSpPr>
          <p:grpSpPr bwMode="gray">
            <a:xfrm>
              <a:off x="5731062" y="4176205"/>
              <a:ext cx="371475" cy="371475"/>
              <a:chOff x="4075065" y="895350"/>
              <a:chExt cx="304800" cy="304800"/>
            </a:xfrm>
          </p:grpSpPr>
          <p:sp>
            <p:nvSpPr>
              <p:cNvPr id="222" name="Oval 221"/>
              <p:cNvSpPr/>
              <p:nvPr userDrawn="1"/>
            </p:nvSpPr>
            <p:spPr bwMode="gray">
              <a:xfrm>
                <a:off x="4075065" y="895350"/>
                <a:ext cx="304800" cy="304800"/>
              </a:xfrm>
              <a:prstGeom prst="ellipse">
                <a:avLst/>
              </a:prstGeom>
              <a:solidFill>
                <a:schemeClr val="tx2">
                  <a:lumMod val="85000"/>
                  <a:lumOff val="15000"/>
                </a:schemeClr>
              </a:solidFill>
              <a:ln w="19050">
                <a:noFill/>
                <a:round/>
                <a:headEnd/>
                <a:tailEnd/>
              </a:ln>
              <a:effectLst/>
              <a:extLst/>
            </p:spPr>
            <p:txBody>
              <a:bodyPr wrap="squar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" name="AutoShape 3"/>
              <p:cNvSpPr>
                <a:spLocks noChangeAspect="1" noChangeArrowheads="1" noTextEdit="1"/>
              </p:cNvSpPr>
              <p:nvPr userDrawn="1"/>
            </p:nvSpPr>
            <p:spPr bwMode="gray">
              <a:xfrm>
                <a:off x="4157370" y="927671"/>
                <a:ext cx="178597" cy="246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1" name="Freeform 5"/>
            <p:cNvSpPr>
              <a:spLocks/>
            </p:cNvSpPr>
            <p:nvPr userDrawn="1"/>
          </p:nvSpPr>
          <p:spPr bwMode="gray">
            <a:xfrm>
              <a:off x="5785298" y="4254399"/>
              <a:ext cx="280880" cy="174726"/>
            </a:xfrm>
            <a:custGeom>
              <a:avLst/>
              <a:gdLst/>
              <a:ahLst/>
              <a:cxnLst>
                <a:cxn ang="0">
                  <a:pos x="378" y="157"/>
                </a:cxn>
                <a:cxn ang="0">
                  <a:pos x="388" y="142"/>
                </a:cxn>
                <a:cxn ang="0">
                  <a:pos x="391" y="126"/>
                </a:cxn>
                <a:cxn ang="0">
                  <a:pos x="391" y="120"/>
                </a:cxn>
                <a:cxn ang="0">
                  <a:pos x="388" y="109"/>
                </a:cxn>
                <a:cxn ang="0">
                  <a:pos x="378" y="94"/>
                </a:cxn>
                <a:cxn ang="0">
                  <a:pos x="359" y="79"/>
                </a:cxn>
                <a:cxn ang="0">
                  <a:pos x="334" y="71"/>
                </a:cxn>
                <a:cxn ang="0">
                  <a:pos x="320" y="70"/>
                </a:cxn>
                <a:cxn ang="0">
                  <a:pos x="302" y="72"/>
                </a:cxn>
                <a:cxn ang="0">
                  <a:pos x="302" y="70"/>
                </a:cxn>
                <a:cxn ang="0">
                  <a:pos x="302" y="62"/>
                </a:cxn>
                <a:cxn ang="0">
                  <a:pos x="298" y="49"/>
                </a:cxn>
                <a:cxn ang="0">
                  <a:pos x="291" y="36"/>
                </a:cxn>
                <a:cxn ang="0">
                  <a:pos x="282" y="25"/>
                </a:cxn>
                <a:cxn ang="0">
                  <a:pos x="270" y="16"/>
                </a:cxn>
                <a:cxn ang="0">
                  <a:pos x="255" y="8"/>
                </a:cxn>
                <a:cxn ang="0">
                  <a:pos x="239" y="3"/>
                </a:cxn>
                <a:cxn ang="0">
                  <a:pos x="223" y="0"/>
                </a:cxn>
                <a:cxn ang="0">
                  <a:pos x="213" y="0"/>
                </a:cxn>
                <a:cxn ang="0">
                  <a:pos x="195" y="1"/>
                </a:cxn>
                <a:cxn ang="0">
                  <a:pos x="179" y="5"/>
                </a:cxn>
                <a:cxn ang="0">
                  <a:pos x="163" y="12"/>
                </a:cxn>
                <a:cxn ang="0">
                  <a:pos x="150" y="20"/>
                </a:cxn>
                <a:cxn ang="0">
                  <a:pos x="140" y="31"/>
                </a:cxn>
                <a:cxn ang="0">
                  <a:pos x="131" y="42"/>
                </a:cxn>
                <a:cxn ang="0">
                  <a:pos x="126" y="55"/>
                </a:cxn>
                <a:cxn ang="0">
                  <a:pos x="124" y="70"/>
                </a:cxn>
                <a:cxn ang="0">
                  <a:pos x="125" y="72"/>
                </a:cxn>
                <a:cxn ang="0">
                  <a:pos x="115" y="70"/>
                </a:cxn>
                <a:cxn ang="0">
                  <a:pos x="107" y="70"/>
                </a:cxn>
                <a:cxn ang="0">
                  <a:pos x="78" y="74"/>
                </a:cxn>
                <a:cxn ang="0">
                  <a:pos x="56" y="86"/>
                </a:cxn>
                <a:cxn ang="0">
                  <a:pos x="41" y="104"/>
                </a:cxn>
                <a:cxn ang="0">
                  <a:pos x="37" y="114"/>
                </a:cxn>
                <a:cxn ang="0">
                  <a:pos x="36" y="126"/>
                </a:cxn>
                <a:cxn ang="0">
                  <a:pos x="36" y="135"/>
                </a:cxn>
                <a:cxn ang="0">
                  <a:pos x="42" y="149"/>
                </a:cxn>
                <a:cxn ang="0">
                  <a:pos x="48" y="157"/>
                </a:cxn>
                <a:cxn ang="0">
                  <a:pos x="28" y="165"/>
                </a:cxn>
                <a:cxn ang="0">
                  <a:pos x="14" y="177"/>
                </a:cxn>
                <a:cxn ang="0">
                  <a:pos x="3" y="192"/>
                </a:cxn>
                <a:cxn ang="0">
                  <a:pos x="0" y="210"/>
                </a:cxn>
                <a:cxn ang="0">
                  <a:pos x="0" y="215"/>
                </a:cxn>
                <a:cxn ang="0">
                  <a:pos x="3" y="226"/>
                </a:cxn>
                <a:cxn ang="0">
                  <a:pos x="12" y="241"/>
                </a:cxn>
                <a:cxn ang="0">
                  <a:pos x="32" y="256"/>
                </a:cxn>
                <a:cxn ang="0">
                  <a:pos x="57" y="264"/>
                </a:cxn>
                <a:cxn ang="0">
                  <a:pos x="355" y="265"/>
                </a:cxn>
                <a:cxn ang="0">
                  <a:pos x="370" y="264"/>
                </a:cxn>
                <a:cxn ang="0">
                  <a:pos x="395" y="256"/>
                </a:cxn>
                <a:cxn ang="0">
                  <a:pos x="414" y="241"/>
                </a:cxn>
                <a:cxn ang="0">
                  <a:pos x="423" y="226"/>
                </a:cxn>
                <a:cxn ang="0">
                  <a:pos x="426" y="215"/>
                </a:cxn>
                <a:cxn ang="0">
                  <a:pos x="426" y="210"/>
                </a:cxn>
                <a:cxn ang="0">
                  <a:pos x="423" y="192"/>
                </a:cxn>
                <a:cxn ang="0">
                  <a:pos x="413" y="177"/>
                </a:cxn>
                <a:cxn ang="0">
                  <a:pos x="397" y="165"/>
                </a:cxn>
                <a:cxn ang="0">
                  <a:pos x="378" y="157"/>
                </a:cxn>
              </a:cxnLst>
              <a:rect l="0" t="0" r="r" b="b"/>
              <a:pathLst>
                <a:path w="426" h="265">
                  <a:moveTo>
                    <a:pt x="378" y="157"/>
                  </a:moveTo>
                  <a:lnTo>
                    <a:pt x="378" y="157"/>
                  </a:lnTo>
                  <a:lnTo>
                    <a:pt x="384" y="149"/>
                  </a:lnTo>
                  <a:lnTo>
                    <a:pt x="388" y="142"/>
                  </a:lnTo>
                  <a:lnTo>
                    <a:pt x="390" y="135"/>
                  </a:lnTo>
                  <a:lnTo>
                    <a:pt x="391" y="126"/>
                  </a:lnTo>
                  <a:lnTo>
                    <a:pt x="391" y="126"/>
                  </a:lnTo>
                  <a:lnTo>
                    <a:pt x="391" y="120"/>
                  </a:lnTo>
                  <a:lnTo>
                    <a:pt x="390" y="114"/>
                  </a:lnTo>
                  <a:lnTo>
                    <a:pt x="388" y="109"/>
                  </a:lnTo>
                  <a:lnTo>
                    <a:pt x="386" y="104"/>
                  </a:lnTo>
                  <a:lnTo>
                    <a:pt x="378" y="94"/>
                  </a:lnTo>
                  <a:lnTo>
                    <a:pt x="370" y="86"/>
                  </a:lnTo>
                  <a:lnTo>
                    <a:pt x="359" y="79"/>
                  </a:lnTo>
                  <a:lnTo>
                    <a:pt x="348" y="74"/>
                  </a:lnTo>
                  <a:lnTo>
                    <a:pt x="334" y="71"/>
                  </a:lnTo>
                  <a:lnTo>
                    <a:pt x="320" y="70"/>
                  </a:lnTo>
                  <a:lnTo>
                    <a:pt x="320" y="70"/>
                  </a:lnTo>
                  <a:lnTo>
                    <a:pt x="311" y="70"/>
                  </a:lnTo>
                  <a:lnTo>
                    <a:pt x="302" y="72"/>
                  </a:lnTo>
                  <a:lnTo>
                    <a:pt x="302" y="72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2" y="62"/>
                  </a:lnTo>
                  <a:lnTo>
                    <a:pt x="300" y="55"/>
                  </a:lnTo>
                  <a:lnTo>
                    <a:pt x="298" y="49"/>
                  </a:lnTo>
                  <a:lnTo>
                    <a:pt x="295" y="42"/>
                  </a:lnTo>
                  <a:lnTo>
                    <a:pt x="291" y="36"/>
                  </a:lnTo>
                  <a:lnTo>
                    <a:pt x="287" y="31"/>
                  </a:lnTo>
                  <a:lnTo>
                    <a:pt x="282" y="25"/>
                  </a:lnTo>
                  <a:lnTo>
                    <a:pt x="277" y="20"/>
                  </a:lnTo>
                  <a:lnTo>
                    <a:pt x="270" y="16"/>
                  </a:lnTo>
                  <a:lnTo>
                    <a:pt x="263" y="12"/>
                  </a:lnTo>
                  <a:lnTo>
                    <a:pt x="255" y="8"/>
                  </a:lnTo>
                  <a:lnTo>
                    <a:pt x="248" y="5"/>
                  </a:lnTo>
                  <a:lnTo>
                    <a:pt x="239" y="3"/>
                  </a:lnTo>
                  <a:lnTo>
                    <a:pt x="231" y="1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4" y="0"/>
                  </a:lnTo>
                  <a:lnTo>
                    <a:pt x="195" y="1"/>
                  </a:lnTo>
                  <a:lnTo>
                    <a:pt x="186" y="3"/>
                  </a:lnTo>
                  <a:lnTo>
                    <a:pt x="179" y="5"/>
                  </a:lnTo>
                  <a:lnTo>
                    <a:pt x="171" y="8"/>
                  </a:lnTo>
                  <a:lnTo>
                    <a:pt x="163" y="12"/>
                  </a:lnTo>
                  <a:lnTo>
                    <a:pt x="157" y="16"/>
                  </a:lnTo>
                  <a:lnTo>
                    <a:pt x="150" y="20"/>
                  </a:lnTo>
                  <a:lnTo>
                    <a:pt x="145" y="25"/>
                  </a:lnTo>
                  <a:lnTo>
                    <a:pt x="140" y="31"/>
                  </a:lnTo>
                  <a:lnTo>
                    <a:pt x="135" y="36"/>
                  </a:lnTo>
                  <a:lnTo>
                    <a:pt x="131" y="42"/>
                  </a:lnTo>
                  <a:lnTo>
                    <a:pt x="128" y="49"/>
                  </a:lnTo>
                  <a:lnTo>
                    <a:pt x="126" y="55"/>
                  </a:lnTo>
                  <a:lnTo>
                    <a:pt x="125" y="62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15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92" y="71"/>
                  </a:lnTo>
                  <a:lnTo>
                    <a:pt x="78" y="74"/>
                  </a:lnTo>
                  <a:lnTo>
                    <a:pt x="67" y="79"/>
                  </a:lnTo>
                  <a:lnTo>
                    <a:pt x="56" y="86"/>
                  </a:lnTo>
                  <a:lnTo>
                    <a:pt x="48" y="94"/>
                  </a:lnTo>
                  <a:lnTo>
                    <a:pt x="41" y="104"/>
                  </a:lnTo>
                  <a:lnTo>
                    <a:pt x="39" y="109"/>
                  </a:lnTo>
                  <a:lnTo>
                    <a:pt x="37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35"/>
                  </a:lnTo>
                  <a:lnTo>
                    <a:pt x="39" y="142"/>
                  </a:lnTo>
                  <a:lnTo>
                    <a:pt x="42" y="149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38" y="160"/>
                  </a:lnTo>
                  <a:lnTo>
                    <a:pt x="28" y="165"/>
                  </a:lnTo>
                  <a:lnTo>
                    <a:pt x="20" y="171"/>
                  </a:lnTo>
                  <a:lnTo>
                    <a:pt x="14" y="177"/>
                  </a:lnTo>
                  <a:lnTo>
                    <a:pt x="7" y="184"/>
                  </a:lnTo>
                  <a:lnTo>
                    <a:pt x="3" y="192"/>
                  </a:lnTo>
                  <a:lnTo>
                    <a:pt x="1" y="20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1" y="221"/>
                  </a:lnTo>
                  <a:lnTo>
                    <a:pt x="3" y="226"/>
                  </a:lnTo>
                  <a:lnTo>
                    <a:pt x="5" y="231"/>
                  </a:lnTo>
                  <a:lnTo>
                    <a:pt x="12" y="241"/>
                  </a:lnTo>
                  <a:lnTo>
                    <a:pt x="21" y="249"/>
                  </a:lnTo>
                  <a:lnTo>
                    <a:pt x="32" y="256"/>
                  </a:lnTo>
                  <a:lnTo>
                    <a:pt x="43" y="261"/>
                  </a:lnTo>
                  <a:lnTo>
                    <a:pt x="57" y="264"/>
                  </a:lnTo>
                  <a:lnTo>
                    <a:pt x="71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70" y="264"/>
                  </a:lnTo>
                  <a:lnTo>
                    <a:pt x="383" y="261"/>
                  </a:lnTo>
                  <a:lnTo>
                    <a:pt x="395" y="256"/>
                  </a:lnTo>
                  <a:lnTo>
                    <a:pt x="406" y="249"/>
                  </a:lnTo>
                  <a:lnTo>
                    <a:pt x="414" y="241"/>
                  </a:lnTo>
                  <a:lnTo>
                    <a:pt x="421" y="231"/>
                  </a:lnTo>
                  <a:lnTo>
                    <a:pt x="423" y="226"/>
                  </a:lnTo>
                  <a:lnTo>
                    <a:pt x="425" y="221"/>
                  </a:lnTo>
                  <a:lnTo>
                    <a:pt x="426" y="215"/>
                  </a:lnTo>
                  <a:lnTo>
                    <a:pt x="426" y="210"/>
                  </a:lnTo>
                  <a:lnTo>
                    <a:pt x="426" y="210"/>
                  </a:lnTo>
                  <a:lnTo>
                    <a:pt x="426" y="200"/>
                  </a:lnTo>
                  <a:lnTo>
                    <a:pt x="423" y="192"/>
                  </a:lnTo>
                  <a:lnTo>
                    <a:pt x="419" y="184"/>
                  </a:lnTo>
                  <a:lnTo>
                    <a:pt x="413" y="177"/>
                  </a:lnTo>
                  <a:lnTo>
                    <a:pt x="406" y="171"/>
                  </a:lnTo>
                  <a:lnTo>
                    <a:pt x="397" y="165"/>
                  </a:lnTo>
                  <a:lnTo>
                    <a:pt x="389" y="160"/>
                  </a:lnTo>
                  <a:lnTo>
                    <a:pt x="378" y="157"/>
                  </a:lnTo>
                  <a:lnTo>
                    <a:pt x="378" y="1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60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09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819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72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39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192" y="384310"/>
            <a:ext cx="8572501" cy="323165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8496300" cy="1095685"/>
          </a:xfrm>
        </p:spPr>
        <p:txBody>
          <a:bodyPr/>
          <a:lstStyle>
            <a:lvl1pPr>
              <a:buClr>
                <a:schemeClr val="accent1"/>
              </a:buClr>
              <a:defRPr sz="2000" cap="none"/>
            </a:lvl1pPr>
            <a:lvl2pPr>
              <a:buClr>
                <a:schemeClr val="accent1"/>
              </a:buClr>
              <a:defRPr sz="1800" cap="none"/>
            </a:lvl2pPr>
            <a:lvl3pPr>
              <a:buClr>
                <a:schemeClr val="accent1"/>
              </a:buClr>
              <a:defRPr sz="1600" cap="none"/>
            </a:lvl3pPr>
            <a:lvl4pPr>
              <a:buClr>
                <a:schemeClr val="accent1"/>
              </a:buClr>
              <a:defRPr sz="1400" cap="none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21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939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Rectangle 132"/>
          <p:cNvSpPr/>
          <p:nvPr userDrawn="1"/>
        </p:nvSpPr>
        <p:spPr bwMode="gray">
          <a:xfrm flipV="1">
            <a:off x="0" y="3415326"/>
            <a:ext cx="9144000" cy="170497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  <a:alpha val="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  <a:alpha val="67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409575" y="2065270"/>
            <a:ext cx="4712758" cy="418576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200" b="0" cap="none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cxnSp>
        <p:nvCxnSpPr>
          <p:cNvPr id="22" name="Straight Connector 21"/>
          <p:cNvCxnSpPr/>
          <p:nvPr userDrawn="1"/>
        </p:nvCxnSpPr>
        <p:spPr bwMode="gray">
          <a:xfrm flipH="1">
            <a:off x="419100" y="2486025"/>
            <a:ext cx="6080760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419099" y="2624978"/>
            <a:ext cx="4695825" cy="27699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4883362"/>
            <a:ext cx="9144000" cy="267172"/>
            <a:chOff x="0" y="4876328"/>
            <a:chExt cx="9144000" cy="267172"/>
          </a:xfrm>
        </p:grpSpPr>
        <p:sp>
          <p:nvSpPr>
            <p:cNvPr id="132" name="TextBox 131"/>
            <p:cNvSpPr txBox="1"/>
            <p:nvPr userDrawn="1"/>
          </p:nvSpPr>
          <p:spPr bwMode="gray">
            <a:xfrm>
              <a:off x="7203008" y="4876328"/>
              <a:ext cx="161582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defTabSz="914400" fontAlgn="auto">
                <a:spcBef>
                  <a:spcPts val="0"/>
                </a:spcBef>
                <a:spcAft>
                  <a:spcPts val="0"/>
                </a:spcAft>
                <a:defRPr sz="800">
                  <a:solidFill>
                    <a:srgbClr val="5F5F5F"/>
                  </a:solidFill>
                  <a:latin typeface="Arial"/>
                  <a:ea typeface="+mn-ea"/>
                </a:defRPr>
              </a:lvl1pPr>
            </a:lstStyle>
            <a:p>
              <a:r>
                <a:rPr lang="en-US" sz="700" dirty="0">
                  <a:solidFill>
                    <a:srgbClr val="FFFFFF">
                      <a:lumMod val="75000"/>
                    </a:srgbClr>
                  </a:solidFill>
                </a:rPr>
                <a:t>© 2019 Wind River. All Rights Reserved.</a:t>
              </a: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0" y="5010150"/>
              <a:ext cx="9144000" cy="133350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>
                <a:lnSpc>
                  <a:spcPct val="90000"/>
                </a:lnSpc>
              </a:pPr>
              <a:endParaRPr lang="en-US" sz="2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884765"/>
            <a:ext cx="2667000" cy="157691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4612"/>
            <a:ext cx="7019925" cy="1065745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F5F5F"/>
              </a:solidFill>
            </a:endParaRPr>
          </a:p>
        </p:txBody>
      </p:sp>
      <p:grpSp>
        <p:nvGrpSpPr>
          <p:cNvPr id="84" name="Group 83"/>
          <p:cNvGrpSpPr/>
          <p:nvPr userDrawn="1"/>
        </p:nvGrpSpPr>
        <p:grpSpPr bwMode="gray">
          <a:xfrm>
            <a:off x="5731062" y="1433512"/>
            <a:ext cx="371475" cy="371475"/>
            <a:chOff x="5733443" y="1465431"/>
            <a:chExt cx="371475" cy="371475"/>
          </a:xfrm>
        </p:grpSpPr>
        <p:sp>
          <p:nvSpPr>
            <p:cNvPr id="85" name="Oval 84"/>
            <p:cNvSpPr/>
            <p:nvPr userDrawn="1"/>
          </p:nvSpPr>
          <p:spPr bwMode="gray">
            <a:xfrm>
              <a:off x="5733443" y="1465431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4" name="Group 93"/>
            <p:cNvGrpSpPr/>
            <p:nvPr userDrawn="1"/>
          </p:nvGrpSpPr>
          <p:grpSpPr bwMode="gray">
            <a:xfrm>
              <a:off x="5795199" y="1532523"/>
              <a:ext cx="250247" cy="248651"/>
              <a:chOff x="1148865" y="84814"/>
              <a:chExt cx="368236" cy="365890"/>
            </a:xfrm>
          </p:grpSpPr>
          <p:sp>
            <p:nvSpPr>
              <p:cNvPr id="97" name="Freeform 5"/>
              <p:cNvSpPr>
                <a:spLocks/>
              </p:cNvSpPr>
              <p:nvPr userDrawn="1"/>
            </p:nvSpPr>
            <p:spPr bwMode="gray">
              <a:xfrm>
                <a:off x="1260081" y="197653"/>
                <a:ext cx="147735" cy="146111"/>
              </a:xfrm>
              <a:custGeom>
                <a:avLst/>
                <a:gdLst>
                  <a:gd name="T0" fmla="*/ 176 w 181"/>
                  <a:gd name="T1" fmla="*/ 79 h 180"/>
                  <a:gd name="T2" fmla="*/ 176 w 181"/>
                  <a:gd name="T3" fmla="*/ 79 h 180"/>
                  <a:gd name="T4" fmla="*/ 179 w 181"/>
                  <a:gd name="T5" fmla="*/ 75 h 180"/>
                  <a:gd name="T6" fmla="*/ 181 w 181"/>
                  <a:gd name="T7" fmla="*/ 70 h 180"/>
                  <a:gd name="T8" fmla="*/ 179 w 181"/>
                  <a:gd name="T9" fmla="*/ 64 h 180"/>
                  <a:gd name="T10" fmla="*/ 176 w 181"/>
                  <a:gd name="T11" fmla="*/ 59 h 180"/>
                  <a:gd name="T12" fmla="*/ 120 w 181"/>
                  <a:gd name="T13" fmla="*/ 5 h 180"/>
                  <a:gd name="T14" fmla="*/ 120 w 181"/>
                  <a:gd name="T15" fmla="*/ 5 h 180"/>
                  <a:gd name="T16" fmla="*/ 116 w 181"/>
                  <a:gd name="T17" fmla="*/ 2 h 180"/>
                  <a:gd name="T18" fmla="*/ 111 w 181"/>
                  <a:gd name="T19" fmla="*/ 0 h 180"/>
                  <a:gd name="T20" fmla="*/ 105 w 181"/>
                  <a:gd name="T21" fmla="*/ 2 h 180"/>
                  <a:gd name="T22" fmla="*/ 100 w 181"/>
                  <a:gd name="T23" fmla="*/ 5 h 180"/>
                  <a:gd name="T24" fmla="*/ 4 w 181"/>
                  <a:gd name="T25" fmla="*/ 101 h 180"/>
                  <a:gd name="T26" fmla="*/ 4 w 181"/>
                  <a:gd name="T27" fmla="*/ 101 h 180"/>
                  <a:gd name="T28" fmla="*/ 1 w 181"/>
                  <a:gd name="T29" fmla="*/ 105 h 180"/>
                  <a:gd name="T30" fmla="*/ 0 w 181"/>
                  <a:gd name="T31" fmla="*/ 112 h 180"/>
                  <a:gd name="T32" fmla="*/ 1 w 181"/>
                  <a:gd name="T33" fmla="*/ 116 h 180"/>
                  <a:gd name="T34" fmla="*/ 4 w 181"/>
                  <a:gd name="T35" fmla="*/ 121 h 180"/>
                  <a:gd name="T36" fmla="*/ 58 w 181"/>
                  <a:gd name="T37" fmla="*/ 177 h 180"/>
                  <a:gd name="T38" fmla="*/ 58 w 181"/>
                  <a:gd name="T39" fmla="*/ 177 h 180"/>
                  <a:gd name="T40" fmla="*/ 63 w 181"/>
                  <a:gd name="T41" fmla="*/ 180 h 180"/>
                  <a:gd name="T42" fmla="*/ 69 w 181"/>
                  <a:gd name="T43" fmla="*/ 180 h 180"/>
                  <a:gd name="T44" fmla="*/ 74 w 181"/>
                  <a:gd name="T45" fmla="*/ 180 h 180"/>
                  <a:gd name="T46" fmla="*/ 80 w 181"/>
                  <a:gd name="T47" fmla="*/ 177 h 180"/>
                  <a:gd name="T48" fmla="*/ 176 w 181"/>
                  <a:gd name="T49" fmla="*/ 79 h 180"/>
                  <a:gd name="T50" fmla="*/ 176 w 181"/>
                  <a:gd name="T51" fmla="*/ 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1" h="180">
                    <a:moveTo>
                      <a:pt x="176" y="79"/>
                    </a:moveTo>
                    <a:lnTo>
                      <a:pt x="176" y="79"/>
                    </a:lnTo>
                    <a:lnTo>
                      <a:pt x="179" y="75"/>
                    </a:lnTo>
                    <a:lnTo>
                      <a:pt x="181" y="70"/>
                    </a:lnTo>
                    <a:lnTo>
                      <a:pt x="179" y="64"/>
                    </a:lnTo>
                    <a:lnTo>
                      <a:pt x="176" y="59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16" y="2"/>
                    </a:lnTo>
                    <a:lnTo>
                      <a:pt x="111" y="0"/>
                    </a:lnTo>
                    <a:lnTo>
                      <a:pt x="105" y="2"/>
                    </a:lnTo>
                    <a:lnTo>
                      <a:pt x="100" y="5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1" y="105"/>
                    </a:lnTo>
                    <a:lnTo>
                      <a:pt x="0" y="112"/>
                    </a:lnTo>
                    <a:lnTo>
                      <a:pt x="1" y="116"/>
                    </a:lnTo>
                    <a:lnTo>
                      <a:pt x="4" y="121"/>
                    </a:lnTo>
                    <a:lnTo>
                      <a:pt x="58" y="177"/>
                    </a:lnTo>
                    <a:lnTo>
                      <a:pt x="58" y="177"/>
                    </a:lnTo>
                    <a:lnTo>
                      <a:pt x="63" y="180"/>
                    </a:lnTo>
                    <a:lnTo>
                      <a:pt x="69" y="180"/>
                    </a:lnTo>
                    <a:lnTo>
                      <a:pt x="74" y="180"/>
                    </a:lnTo>
                    <a:lnTo>
                      <a:pt x="80" y="177"/>
                    </a:lnTo>
                    <a:lnTo>
                      <a:pt x="176" y="79"/>
                    </a:lnTo>
                    <a:lnTo>
                      <a:pt x="176" y="79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98" name="Freeform 6"/>
              <p:cNvSpPr>
                <a:spLocks/>
              </p:cNvSpPr>
              <p:nvPr userDrawn="1"/>
            </p:nvSpPr>
            <p:spPr bwMode="gray">
              <a:xfrm>
                <a:off x="1379954" y="125235"/>
                <a:ext cx="95762" cy="95762"/>
              </a:xfrm>
              <a:custGeom>
                <a:avLst/>
                <a:gdLst>
                  <a:gd name="T0" fmla="*/ 113 w 133"/>
                  <a:gd name="T1" fmla="*/ 113 h 133"/>
                  <a:gd name="T2" fmla="*/ 113 w 133"/>
                  <a:gd name="T3" fmla="*/ 113 h 133"/>
                  <a:gd name="T4" fmla="*/ 122 w 133"/>
                  <a:gd name="T5" fmla="*/ 102 h 133"/>
                  <a:gd name="T6" fmla="*/ 129 w 133"/>
                  <a:gd name="T7" fmla="*/ 91 h 133"/>
                  <a:gd name="T8" fmla="*/ 132 w 133"/>
                  <a:gd name="T9" fmla="*/ 79 h 133"/>
                  <a:gd name="T10" fmla="*/ 133 w 133"/>
                  <a:gd name="T11" fmla="*/ 66 h 133"/>
                  <a:gd name="T12" fmla="*/ 132 w 133"/>
                  <a:gd name="T13" fmla="*/ 54 h 133"/>
                  <a:gd name="T14" fmla="*/ 129 w 133"/>
                  <a:gd name="T15" fmla="*/ 42 h 133"/>
                  <a:gd name="T16" fmla="*/ 122 w 133"/>
                  <a:gd name="T17" fmla="*/ 29 h 133"/>
                  <a:gd name="T18" fmla="*/ 113 w 133"/>
                  <a:gd name="T19" fmla="*/ 18 h 133"/>
                  <a:gd name="T20" fmla="*/ 113 w 133"/>
                  <a:gd name="T21" fmla="*/ 18 h 133"/>
                  <a:gd name="T22" fmla="*/ 102 w 133"/>
                  <a:gd name="T23" fmla="*/ 11 h 133"/>
                  <a:gd name="T24" fmla="*/ 91 w 133"/>
                  <a:gd name="T25" fmla="*/ 4 h 133"/>
                  <a:gd name="T26" fmla="*/ 79 w 133"/>
                  <a:gd name="T27" fmla="*/ 1 h 133"/>
                  <a:gd name="T28" fmla="*/ 67 w 133"/>
                  <a:gd name="T29" fmla="*/ 0 h 133"/>
                  <a:gd name="T30" fmla="*/ 54 w 133"/>
                  <a:gd name="T31" fmla="*/ 1 h 133"/>
                  <a:gd name="T32" fmla="*/ 42 w 133"/>
                  <a:gd name="T33" fmla="*/ 4 h 133"/>
                  <a:gd name="T34" fmla="*/ 29 w 133"/>
                  <a:gd name="T35" fmla="*/ 11 h 133"/>
                  <a:gd name="T36" fmla="*/ 19 w 133"/>
                  <a:gd name="T37" fmla="*/ 18 h 133"/>
                  <a:gd name="T38" fmla="*/ 19 w 133"/>
                  <a:gd name="T39" fmla="*/ 18 h 133"/>
                  <a:gd name="T40" fmla="*/ 11 w 133"/>
                  <a:gd name="T41" fmla="*/ 29 h 133"/>
                  <a:gd name="T42" fmla="*/ 5 w 133"/>
                  <a:gd name="T43" fmla="*/ 42 h 133"/>
                  <a:gd name="T44" fmla="*/ 2 w 133"/>
                  <a:gd name="T45" fmla="*/ 54 h 133"/>
                  <a:gd name="T46" fmla="*/ 0 w 133"/>
                  <a:gd name="T47" fmla="*/ 66 h 133"/>
                  <a:gd name="T48" fmla="*/ 2 w 133"/>
                  <a:gd name="T49" fmla="*/ 79 h 133"/>
                  <a:gd name="T50" fmla="*/ 5 w 133"/>
                  <a:gd name="T51" fmla="*/ 91 h 133"/>
                  <a:gd name="T52" fmla="*/ 11 w 133"/>
                  <a:gd name="T53" fmla="*/ 102 h 133"/>
                  <a:gd name="T54" fmla="*/ 19 w 133"/>
                  <a:gd name="T55" fmla="*/ 113 h 133"/>
                  <a:gd name="T56" fmla="*/ 19 w 133"/>
                  <a:gd name="T57" fmla="*/ 113 h 133"/>
                  <a:gd name="T58" fmla="*/ 29 w 133"/>
                  <a:gd name="T59" fmla="*/ 122 h 133"/>
                  <a:gd name="T60" fmla="*/ 42 w 133"/>
                  <a:gd name="T61" fmla="*/ 128 h 133"/>
                  <a:gd name="T62" fmla="*/ 54 w 133"/>
                  <a:gd name="T63" fmla="*/ 131 h 133"/>
                  <a:gd name="T64" fmla="*/ 67 w 133"/>
                  <a:gd name="T65" fmla="*/ 133 h 133"/>
                  <a:gd name="T66" fmla="*/ 79 w 133"/>
                  <a:gd name="T67" fmla="*/ 131 h 133"/>
                  <a:gd name="T68" fmla="*/ 91 w 133"/>
                  <a:gd name="T69" fmla="*/ 128 h 133"/>
                  <a:gd name="T70" fmla="*/ 102 w 133"/>
                  <a:gd name="T71" fmla="*/ 122 h 133"/>
                  <a:gd name="T72" fmla="*/ 113 w 133"/>
                  <a:gd name="T73" fmla="*/ 113 h 133"/>
                  <a:gd name="T74" fmla="*/ 113 w 133"/>
                  <a:gd name="T75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3">
                    <a:moveTo>
                      <a:pt x="113" y="113"/>
                    </a:moveTo>
                    <a:lnTo>
                      <a:pt x="113" y="113"/>
                    </a:lnTo>
                    <a:lnTo>
                      <a:pt x="122" y="102"/>
                    </a:lnTo>
                    <a:lnTo>
                      <a:pt x="129" y="91"/>
                    </a:lnTo>
                    <a:lnTo>
                      <a:pt x="132" y="79"/>
                    </a:lnTo>
                    <a:lnTo>
                      <a:pt x="133" y="66"/>
                    </a:lnTo>
                    <a:lnTo>
                      <a:pt x="132" y="54"/>
                    </a:lnTo>
                    <a:lnTo>
                      <a:pt x="129" y="42"/>
                    </a:lnTo>
                    <a:lnTo>
                      <a:pt x="122" y="29"/>
                    </a:lnTo>
                    <a:lnTo>
                      <a:pt x="113" y="18"/>
                    </a:lnTo>
                    <a:lnTo>
                      <a:pt x="113" y="18"/>
                    </a:lnTo>
                    <a:lnTo>
                      <a:pt x="102" y="11"/>
                    </a:lnTo>
                    <a:lnTo>
                      <a:pt x="91" y="4"/>
                    </a:lnTo>
                    <a:lnTo>
                      <a:pt x="79" y="1"/>
                    </a:lnTo>
                    <a:lnTo>
                      <a:pt x="67" y="0"/>
                    </a:lnTo>
                    <a:lnTo>
                      <a:pt x="54" y="1"/>
                    </a:lnTo>
                    <a:lnTo>
                      <a:pt x="42" y="4"/>
                    </a:lnTo>
                    <a:lnTo>
                      <a:pt x="29" y="11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1" y="29"/>
                    </a:lnTo>
                    <a:lnTo>
                      <a:pt x="5" y="42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2" y="79"/>
                    </a:lnTo>
                    <a:lnTo>
                      <a:pt x="5" y="91"/>
                    </a:lnTo>
                    <a:lnTo>
                      <a:pt x="11" y="102"/>
                    </a:lnTo>
                    <a:lnTo>
                      <a:pt x="19" y="113"/>
                    </a:lnTo>
                    <a:lnTo>
                      <a:pt x="19" y="113"/>
                    </a:lnTo>
                    <a:lnTo>
                      <a:pt x="29" y="122"/>
                    </a:lnTo>
                    <a:lnTo>
                      <a:pt x="42" y="128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79" y="131"/>
                    </a:lnTo>
                    <a:lnTo>
                      <a:pt x="91" y="128"/>
                    </a:lnTo>
                    <a:lnTo>
                      <a:pt x="102" y="122"/>
                    </a:lnTo>
                    <a:lnTo>
                      <a:pt x="113" y="113"/>
                    </a:lnTo>
                    <a:lnTo>
                      <a:pt x="113" y="11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99" name="Freeform 8"/>
              <p:cNvSpPr>
                <a:spLocks noEditPoints="1"/>
              </p:cNvSpPr>
              <p:nvPr userDrawn="1"/>
            </p:nvSpPr>
            <p:spPr bwMode="gray">
              <a:xfrm>
                <a:off x="1148865" y="84814"/>
                <a:ext cx="181828" cy="181827"/>
              </a:xfrm>
              <a:custGeom>
                <a:avLst/>
                <a:gdLst>
                  <a:gd name="T0" fmla="*/ 221 w 225"/>
                  <a:gd name="T1" fmla="*/ 73 h 225"/>
                  <a:gd name="T2" fmla="*/ 152 w 225"/>
                  <a:gd name="T3" fmla="*/ 3 h 225"/>
                  <a:gd name="T4" fmla="*/ 152 w 225"/>
                  <a:gd name="T5" fmla="*/ 3 h 225"/>
                  <a:gd name="T6" fmla="*/ 147 w 225"/>
                  <a:gd name="T7" fmla="*/ 0 h 225"/>
                  <a:gd name="T8" fmla="*/ 142 w 225"/>
                  <a:gd name="T9" fmla="*/ 0 h 225"/>
                  <a:gd name="T10" fmla="*/ 138 w 225"/>
                  <a:gd name="T11" fmla="*/ 0 h 225"/>
                  <a:gd name="T12" fmla="*/ 135 w 225"/>
                  <a:gd name="T13" fmla="*/ 3 h 225"/>
                  <a:gd name="T14" fmla="*/ 3 w 225"/>
                  <a:gd name="T15" fmla="*/ 135 h 225"/>
                  <a:gd name="T16" fmla="*/ 3 w 225"/>
                  <a:gd name="T17" fmla="*/ 135 h 225"/>
                  <a:gd name="T18" fmla="*/ 0 w 225"/>
                  <a:gd name="T19" fmla="*/ 138 h 225"/>
                  <a:gd name="T20" fmla="*/ 0 w 225"/>
                  <a:gd name="T21" fmla="*/ 142 h 225"/>
                  <a:gd name="T22" fmla="*/ 0 w 225"/>
                  <a:gd name="T23" fmla="*/ 149 h 225"/>
                  <a:gd name="T24" fmla="*/ 3 w 225"/>
                  <a:gd name="T25" fmla="*/ 152 h 225"/>
                  <a:gd name="T26" fmla="*/ 73 w 225"/>
                  <a:gd name="T27" fmla="*/ 221 h 225"/>
                  <a:gd name="T28" fmla="*/ 73 w 225"/>
                  <a:gd name="T29" fmla="*/ 221 h 225"/>
                  <a:gd name="T30" fmla="*/ 76 w 225"/>
                  <a:gd name="T31" fmla="*/ 225 h 225"/>
                  <a:gd name="T32" fmla="*/ 81 w 225"/>
                  <a:gd name="T33" fmla="*/ 225 h 225"/>
                  <a:gd name="T34" fmla="*/ 85 w 225"/>
                  <a:gd name="T35" fmla="*/ 225 h 225"/>
                  <a:gd name="T36" fmla="*/ 90 w 225"/>
                  <a:gd name="T37" fmla="*/ 221 h 225"/>
                  <a:gd name="T38" fmla="*/ 221 w 225"/>
                  <a:gd name="T39" fmla="*/ 90 h 225"/>
                  <a:gd name="T40" fmla="*/ 221 w 225"/>
                  <a:gd name="T41" fmla="*/ 90 h 225"/>
                  <a:gd name="T42" fmla="*/ 223 w 225"/>
                  <a:gd name="T43" fmla="*/ 87 h 225"/>
                  <a:gd name="T44" fmla="*/ 225 w 225"/>
                  <a:gd name="T45" fmla="*/ 82 h 225"/>
                  <a:gd name="T46" fmla="*/ 223 w 225"/>
                  <a:gd name="T47" fmla="*/ 76 h 225"/>
                  <a:gd name="T48" fmla="*/ 221 w 225"/>
                  <a:gd name="T49" fmla="*/ 73 h 225"/>
                  <a:gd name="T50" fmla="*/ 221 w 225"/>
                  <a:gd name="T51" fmla="*/ 73 h 225"/>
                  <a:gd name="T52" fmla="*/ 81 w 225"/>
                  <a:gd name="T53" fmla="*/ 215 h 225"/>
                  <a:gd name="T54" fmla="*/ 8 w 225"/>
                  <a:gd name="T55" fmla="*/ 142 h 225"/>
                  <a:gd name="T56" fmla="*/ 142 w 225"/>
                  <a:gd name="T57" fmla="*/ 9 h 225"/>
                  <a:gd name="T58" fmla="*/ 215 w 225"/>
                  <a:gd name="T59" fmla="*/ 82 h 225"/>
                  <a:gd name="T60" fmla="*/ 81 w 225"/>
                  <a:gd name="T61" fmla="*/ 215 h 225"/>
                  <a:gd name="T62" fmla="*/ 81 w 225"/>
                  <a:gd name="T63" fmla="*/ 21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5" h="225">
                    <a:moveTo>
                      <a:pt x="221" y="73"/>
                    </a:moveTo>
                    <a:lnTo>
                      <a:pt x="152" y="3"/>
                    </a:lnTo>
                    <a:lnTo>
                      <a:pt x="152" y="3"/>
                    </a:lnTo>
                    <a:lnTo>
                      <a:pt x="147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5" y="3"/>
                    </a:lnTo>
                    <a:lnTo>
                      <a:pt x="3" y="135"/>
                    </a:lnTo>
                    <a:lnTo>
                      <a:pt x="3" y="135"/>
                    </a:lnTo>
                    <a:lnTo>
                      <a:pt x="0" y="138"/>
                    </a:lnTo>
                    <a:lnTo>
                      <a:pt x="0" y="142"/>
                    </a:lnTo>
                    <a:lnTo>
                      <a:pt x="0" y="149"/>
                    </a:lnTo>
                    <a:lnTo>
                      <a:pt x="3" y="152"/>
                    </a:lnTo>
                    <a:lnTo>
                      <a:pt x="73" y="221"/>
                    </a:lnTo>
                    <a:lnTo>
                      <a:pt x="73" y="221"/>
                    </a:lnTo>
                    <a:lnTo>
                      <a:pt x="76" y="225"/>
                    </a:lnTo>
                    <a:lnTo>
                      <a:pt x="81" y="225"/>
                    </a:lnTo>
                    <a:lnTo>
                      <a:pt x="85" y="225"/>
                    </a:lnTo>
                    <a:lnTo>
                      <a:pt x="90" y="221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3" y="87"/>
                    </a:lnTo>
                    <a:lnTo>
                      <a:pt x="225" y="82"/>
                    </a:lnTo>
                    <a:lnTo>
                      <a:pt x="223" y="76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81" y="215"/>
                    </a:moveTo>
                    <a:lnTo>
                      <a:pt x="8" y="142"/>
                    </a:lnTo>
                    <a:lnTo>
                      <a:pt x="142" y="9"/>
                    </a:lnTo>
                    <a:lnTo>
                      <a:pt x="215" y="82"/>
                    </a:lnTo>
                    <a:lnTo>
                      <a:pt x="81" y="215"/>
                    </a:lnTo>
                    <a:lnTo>
                      <a:pt x="81" y="215"/>
                    </a:lnTo>
                    <a:close/>
                  </a:path>
                </a:pathLst>
              </a:custGeom>
              <a:solidFill>
                <a:srgbClr val="A6A6A6"/>
              </a:solidFill>
              <a:ln w="12700"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100" name="Freeform 11"/>
              <p:cNvSpPr>
                <a:spLocks noEditPoints="1"/>
              </p:cNvSpPr>
              <p:nvPr userDrawn="1"/>
            </p:nvSpPr>
            <p:spPr bwMode="gray">
              <a:xfrm>
                <a:off x="1333650" y="268877"/>
                <a:ext cx="183451" cy="181827"/>
              </a:xfrm>
              <a:custGeom>
                <a:avLst/>
                <a:gdLst>
                  <a:gd name="T0" fmla="*/ 221 w 226"/>
                  <a:gd name="T1" fmla="*/ 73 h 225"/>
                  <a:gd name="T2" fmla="*/ 153 w 226"/>
                  <a:gd name="T3" fmla="*/ 4 h 225"/>
                  <a:gd name="T4" fmla="*/ 153 w 226"/>
                  <a:gd name="T5" fmla="*/ 4 h 225"/>
                  <a:gd name="T6" fmla="*/ 149 w 226"/>
                  <a:gd name="T7" fmla="*/ 0 h 225"/>
                  <a:gd name="T8" fmla="*/ 144 w 226"/>
                  <a:gd name="T9" fmla="*/ 0 h 225"/>
                  <a:gd name="T10" fmla="*/ 139 w 226"/>
                  <a:gd name="T11" fmla="*/ 0 h 225"/>
                  <a:gd name="T12" fmla="*/ 135 w 226"/>
                  <a:gd name="T13" fmla="*/ 4 h 225"/>
                  <a:gd name="T14" fmla="*/ 5 w 226"/>
                  <a:gd name="T15" fmla="*/ 135 h 225"/>
                  <a:gd name="T16" fmla="*/ 5 w 226"/>
                  <a:gd name="T17" fmla="*/ 135 h 225"/>
                  <a:gd name="T18" fmla="*/ 1 w 226"/>
                  <a:gd name="T19" fmla="*/ 138 h 225"/>
                  <a:gd name="T20" fmla="*/ 0 w 226"/>
                  <a:gd name="T21" fmla="*/ 143 h 225"/>
                  <a:gd name="T22" fmla="*/ 1 w 226"/>
                  <a:gd name="T23" fmla="*/ 148 h 225"/>
                  <a:gd name="T24" fmla="*/ 5 w 226"/>
                  <a:gd name="T25" fmla="*/ 152 h 225"/>
                  <a:gd name="T26" fmla="*/ 73 w 226"/>
                  <a:gd name="T27" fmla="*/ 222 h 225"/>
                  <a:gd name="T28" fmla="*/ 73 w 226"/>
                  <a:gd name="T29" fmla="*/ 222 h 225"/>
                  <a:gd name="T30" fmla="*/ 77 w 226"/>
                  <a:gd name="T31" fmla="*/ 223 h 225"/>
                  <a:gd name="T32" fmla="*/ 82 w 226"/>
                  <a:gd name="T33" fmla="*/ 225 h 225"/>
                  <a:gd name="T34" fmla="*/ 87 w 226"/>
                  <a:gd name="T35" fmla="*/ 223 h 225"/>
                  <a:gd name="T36" fmla="*/ 91 w 226"/>
                  <a:gd name="T37" fmla="*/ 222 h 225"/>
                  <a:gd name="T38" fmla="*/ 221 w 226"/>
                  <a:gd name="T39" fmla="*/ 90 h 225"/>
                  <a:gd name="T40" fmla="*/ 221 w 226"/>
                  <a:gd name="T41" fmla="*/ 90 h 225"/>
                  <a:gd name="T42" fmla="*/ 224 w 226"/>
                  <a:gd name="T43" fmla="*/ 86 h 225"/>
                  <a:gd name="T44" fmla="*/ 226 w 226"/>
                  <a:gd name="T45" fmla="*/ 81 h 225"/>
                  <a:gd name="T46" fmla="*/ 224 w 226"/>
                  <a:gd name="T47" fmla="*/ 76 h 225"/>
                  <a:gd name="T48" fmla="*/ 221 w 226"/>
                  <a:gd name="T49" fmla="*/ 73 h 225"/>
                  <a:gd name="T50" fmla="*/ 221 w 226"/>
                  <a:gd name="T51" fmla="*/ 73 h 225"/>
                  <a:gd name="T52" fmla="*/ 82 w 226"/>
                  <a:gd name="T53" fmla="*/ 216 h 225"/>
                  <a:gd name="T54" fmla="*/ 9 w 226"/>
                  <a:gd name="T55" fmla="*/ 143 h 225"/>
                  <a:gd name="T56" fmla="*/ 144 w 226"/>
                  <a:gd name="T57" fmla="*/ 8 h 225"/>
                  <a:gd name="T58" fmla="*/ 217 w 226"/>
                  <a:gd name="T59" fmla="*/ 81 h 225"/>
                  <a:gd name="T60" fmla="*/ 82 w 226"/>
                  <a:gd name="T61" fmla="*/ 2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6" h="225">
                    <a:moveTo>
                      <a:pt x="221" y="73"/>
                    </a:moveTo>
                    <a:lnTo>
                      <a:pt x="153" y="4"/>
                    </a:lnTo>
                    <a:lnTo>
                      <a:pt x="153" y="4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5" y="4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1" y="148"/>
                    </a:lnTo>
                    <a:lnTo>
                      <a:pt x="5" y="152"/>
                    </a:lnTo>
                    <a:lnTo>
                      <a:pt x="73" y="222"/>
                    </a:lnTo>
                    <a:lnTo>
                      <a:pt x="73" y="222"/>
                    </a:lnTo>
                    <a:lnTo>
                      <a:pt x="77" y="223"/>
                    </a:lnTo>
                    <a:lnTo>
                      <a:pt x="82" y="225"/>
                    </a:lnTo>
                    <a:lnTo>
                      <a:pt x="87" y="223"/>
                    </a:lnTo>
                    <a:lnTo>
                      <a:pt x="91" y="222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4" y="86"/>
                    </a:lnTo>
                    <a:lnTo>
                      <a:pt x="226" y="81"/>
                    </a:lnTo>
                    <a:lnTo>
                      <a:pt x="224" y="76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82" y="216"/>
                    </a:moveTo>
                    <a:lnTo>
                      <a:pt x="9" y="143"/>
                    </a:lnTo>
                    <a:lnTo>
                      <a:pt x="144" y="8"/>
                    </a:lnTo>
                    <a:lnTo>
                      <a:pt x="217" y="81"/>
                    </a:lnTo>
                    <a:lnTo>
                      <a:pt x="82" y="216"/>
                    </a:lnTo>
                    <a:close/>
                  </a:path>
                </a:pathLst>
              </a:custGeom>
              <a:solidFill>
                <a:srgbClr val="A6A6A6"/>
              </a:solidFill>
              <a:ln w="12700">
                <a:solidFill>
                  <a:srgbClr val="A6A6A6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101" name="Freeform 13"/>
              <p:cNvSpPr>
                <a:spLocks/>
              </p:cNvSpPr>
              <p:nvPr userDrawn="1"/>
            </p:nvSpPr>
            <p:spPr bwMode="gray">
              <a:xfrm>
                <a:off x="1253588" y="295061"/>
                <a:ext cx="55197" cy="55197"/>
              </a:xfrm>
              <a:custGeom>
                <a:avLst/>
                <a:gdLst>
                  <a:gd name="T0" fmla="*/ 1 w 66"/>
                  <a:gd name="T1" fmla="*/ 6 h 67"/>
                  <a:gd name="T2" fmla="*/ 1 w 66"/>
                  <a:gd name="T3" fmla="*/ 6 h 67"/>
                  <a:gd name="T4" fmla="*/ 0 w 66"/>
                  <a:gd name="T5" fmla="*/ 9 h 67"/>
                  <a:gd name="T6" fmla="*/ 0 w 66"/>
                  <a:gd name="T7" fmla="*/ 12 h 67"/>
                  <a:gd name="T8" fmla="*/ 0 w 66"/>
                  <a:gd name="T9" fmla="*/ 15 h 67"/>
                  <a:gd name="T10" fmla="*/ 1 w 66"/>
                  <a:gd name="T11" fmla="*/ 19 h 67"/>
                  <a:gd name="T12" fmla="*/ 48 w 66"/>
                  <a:gd name="T13" fmla="*/ 65 h 67"/>
                  <a:gd name="T14" fmla="*/ 48 w 66"/>
                  <a:gd name="T15" fmla="*/ 65 h 67"/>
                  <a:gd name="T16" fmla="*/ 51 w 66"/>
                  <a:gd name="T17" fmla="*/ 67 h 67"/>
                  <a:gd name="T18" fmla="*/ 54 w 66"/>
                  <a:gd name="T19" fmla="*/ 67 h 67"/>
                  <a:gd name="T20" fmla="*/ 57 w 66"/>
                  <a:gd name="T21" fmla="*/ 67 h 67"/>
                  <a:gd name="T22" fmla="*/ 60 w 66"/>
                  <a:gd name="T23" fmla="*/ 65 h 67"/>
                  <a:gd name="T24" fmla="*/ 66 w 66"/>
                  <a:gd name="T25" fmla="*/ 59 h 67"/>
                  <a:gd name="T26" fmla="*/ 8 w 66"/>
                  <a:gd name="T27" fmla="*/ 0 h 67"/>
                  <a:gd name="T28" fmla="*/ 1 w 66"/>
                  <a:gd name="T29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67">
                    <a:moveTo>
                      <a:pt x="1" y="6"/>
                    </a:move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7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60" y="65"/>
                    </a:lnTo>
                    <a:lnTo>
                      <a:pt x="66" y="59"/>
                    </a:lnTo>
                    <a:lnTo>
                      <a:pt x="8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 userDrawn="1"/>
            </p:nvSpPr>
            <p:spPr bwMode="gray">
              <a:xfrm>
                <a:off x="1247093" y="314543"/>
                <a:ext cx="42209" cy="42209"/>
              </a:xfrm>
              <a:custGeom>
                <a:avLst/>
                <a:gdLst>
                  <a:gd name="T0" fmla="*/ 0 w 52"/>
                  <a:gd name="T1" fmla="*/ 23 h 53"/>
                  <a:gd name="T2" fmla="*/ 29 w 52"/>
                  <a:gd name="T3" fmla="*/ 53 h 53"/>
                  <a:gd name="T4" fmla="*/ 29 w 52"/>
                  <a:gd name="T5" fmla="*/ 53 h 53"/>
                  <a:gd name="T6" fmla="*/ 34 w 52"/>
                  <a:gd name="T7" fmla="*/ 50 h 53"/>
                  <a:gd name="T8" fmla="*/ 40 w 52"/>
                  <a:gd name="T9" fmla="*/ 47 h 53"/>
                  <a:gd name="T10" fmla="*/ 46 w 52"/>
                  <a:gd name="T11" fmla="*/ 44 h 53"/>
                  <a:gd name="T12" fmla="*/ 52 w 52"/>
                  <a:gd name="T13" fmla="*/ 44 h 53"/>
                  <a:gd name="T14" fmla="*/ 52 w 52"/>
                  <a:gd name="T15" fmla="*/ 44 h 53"/>
                  <a:gd name="T16" fmla="*/ 9 w 52"/>
                  <a:gd name="T17" fmla="*/ 0 h 53"/>
                  <a:gd name="T18" fmla="*/ 9 w 52"/>
                  <a:gd name="T19" fmla="*/ 0 h 53"/>
                  <a:gd name="T20" fmla="*/ 9 w 52"/>
                  <a:gd name="T21" fmla="*/ 6 h 53"/>
                  <a:gd name="T22" fmla="*/ 6 w 52"/>
                  <a:gd name="T23" fmla="*/ 13 h 53"/>
                  <a:gd name="T24" fmla="*/ 3 w 52"/>
                  <a:gd name="T25" fmla="*/ 19 h 53"/>
                  <a:gd name="T26" fmla="*/ 0 w 52"/>
                  <a:gd name="T27" fmla="*/ 23 h 53"/>
                  <a:gd name="T28" fmla="*/ 0 w 52"/>
                  <a:gd name="T29" fmla="*/ 2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53">
                    <a:moveTo>
                      <a:pt x="0" y="23"/>
                    </a:moveTo>
                    <a:lnTo>
                      <a:pt x="29" y="53"/>
                    </a:lnTo>
                    <a:lnTo>
                      <a:pt x="29" y="53"/>
                    </a:lnTo>
                    <a:lnTo>
                      <a:pt x="34" y="50"/>
                    </a:lnTo>
                    <a:lnTo>
                      <a:pt x="40" y="47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103" name="Freeform 15"/>
              <p:cNvSpPr>
                <a:spLocks/>
              </p:cNvSpPr>
              <p:nvPr userDrawn="1"/>
            </p:nvSpPr>
            <p:spPr bwMode="gray">
              <a:xfrm>
                <a:off x="1243847" y="340517"/>
                <a:ext cx="21105" cy="21105"/>
              </a:xfrm>
              <a:custGeom>
                <a:avLst/>
                <a:gdLst>
                  <a:gd name="T0" fmla="*/ 5 w 27"/>
                  <a:gd name="T1" fmla="*/ 22 h 27"/>
                  <a:gd name="T2" fmla="*/ 5 w 27"/>
                  <a:gd name="T3" fmla="*/ 22 h 27"/>
                  <a:gd name="T4" fmla="*/ 10 w 27"/>
                  <a:gd name="T5" fmla="*/ 25 h 27"/>
                  <a:gd name="T6" fmla="*/ 16 w 27"/>
                  <a:gd name="T7" fmla="*/ 27 h 27"/>
                  <a:gd name="T8" fmla="*/ 21 w 27"/>
                  <a:gd name="T9" fmla="*/ 25 h 27"/>
                  <a:gd name="T10" fmla="*/ 27 w 27"/>
                  <a:gd name="T11" fmla="*/ 22 h 27"/>
                  <a:gd name="T12" fmla="*/ 5 w 27"/>
                  <a:gd name="T13" fmla="*/ 0 h 27"/>
                  <a:gd name="T14" fmla="*/ 5 w 27"/>
                  <a:gd name="T15" fmla="*/ 0 h 27"/>
                  <a:gd name="T16" fmla="*/ 2 w 27"/>
                  <a:gd name="T17" fmla="*/ 5 h 27"/>
                  <a:gd name="T18" fmla="*/ 0 w 27"/>
                  <a:gd name="T19" fmla="*/ 11 h 27"/>
                  <a:gd name="T20" fmla="*/ 2 w 27"/>
                  <a:gd name="T21" fmla="*/ 17 h 27"/>
                  <a:gd name="T22" fmla="*/ 5 w 27"/>
                  <a:gd name="T23" fmla="*/ 22 h 27"/>
                  <a:gd name="T24" fmla="*/ 5 w 27"/>
                  <a:gd name="T25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7">
                    <a:moveTo>
                      <a:pt x="5" y="22"/>
                    </a:moveTo>
                    <a:lnTo>
                      <a:pt x="5" y="22"/>
                    </a:lnTo>
                    <a:lnTo>
                      <a:pt x="10" y="25"/>
                    </a:lnTo>
                    <a:lnTo>
                      <a:pt x="16" y="27"/>
                    </a:lnTo>
                    <a:lnTo>
                      <a:pt x="21" y="25"/>
                    </a:lnTo>
                    <a:lnTo>
                      <a:pt x="27" y="2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104" name="Freeform 16"/>
              <p:cNvSpPr>
                <a:spLocks/>
              </p:cNvSpPr>
              <p:nvPr userDrawn="1"/>
            </p:nvSpPr>
            <p:spPr bwMode="gray">
              <a:xfrm>
                <a:off x="1363983" y="192784"/>
                <a:ext cx="47081" cy="47081"/>
              </a:xfrm>
              <a:custGeom>
                <a:avLst/>
                <a:gdLst>
                  <a:gd name="T0" fmla="*/ 58 w 58"/>
                  <a:gd name="T1" fmla="*/ 48 h 59"/>
                  <a:gd name="T2" fmla="*/ 58 w 58"/>
                  <a:gd name="T3" fmla="*/ 48 h 59"/>
                  <a:gd name="T4" fmla="*/ 51 w 58"/>
                  <a:gd name="T5" fmla="*/ 45 h 59"/>
                  <a:gd name="T6" fmla="*/ 43 w 58"/>
                  <a:gd name="T7" fmla="*/ 42 h 59"/>
                  <a:gd name="T8" fmla="*/ 35 w 58"/>
                  <a:gd name="T9" fmla="*/ 36 h 59"/>
                  <a:gd name="T10" fmla="*/ 29 w 58"/>
                  <a:gd name="T11" fmla="*/ 31 h 59"/>
                  <a:gd name="T12" fmla="*/ 29 w 58"/>
                  <a:gd name="T13" fmla="*/ 31 h 59"/>
                  <a:gd name="T14" fmla="*/ 23 w 58"/>
                  <a:gd name="T15" fmla="*/ 23 h 59"/>
                  <a:gd name="T16" fmla="*/ 18 w 58"/>
                  <a:gd name="T17" fmla="*/ 15 h 59"/>
                  <a:gd name="T18" fmla="*/ 14 w 58"/>
                  <a:gd name="T19" fmla="*/ 8 h 59"/>
                  <a:gd name="T20" fmla="*/ 12 w 58"/>
                  <a:gd name="T21" fmla="*/ 0 h 59"/>
                  <a:gd name="T22" fmla="*/ 0 w 58"/>
                  <a:gd name="T23" fmla="*/ 12 h 59"/>
                  <a:gd name="T24" fmla="*/ 48 w 58"/>
                  <a:gd name="T25" fmla="*/ 59 h 59"/>
                  <a:gd name="T26" fmla="*/ 58 w 58"/>
                  <a:gd name="T27" fmla="*/ 48 h 59"/>
                  <a:gd name="T28" fmla="*/ 58 w 58"/>
                  <a:gd name="T29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59">
                    <a:moveTo>
                      <a:pt x="58" y="48"/>
                    </a:moveTo>
                    <a:lnTo>
                      <a:pt x="58" y="48"/>
                    </a:lnTo>
                    <a:lnTo>
                      <a:pt x="51" y="45"/>
                    </a:lnTo>
                    <a:lnTo>
                      <a:pt x="43" y="42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59"/>
                    </a:lnTo>
                    <a:lnTo>
                      <a:pt x="58" y="48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105" name="Freeform 17"/>
              <p:cNvSpPr>
                <a:spLocks/>
              </p:cNvSpPr>
              <p:nvPr userDrawn="1"/>
            </p:nvSpPr>
            <p:spPr bwMode="gray">
              <a:xfrm>
                <a:off x="1336384" y="197653"/>
                <a:ext cx="47081" cy="29223"/>
              </a:xfrm>
              <a:custGeom>
                <a:avLst/>
                <a:gdLst>
                  <a:gd name="T0" fmla="*/ 18 w 58"/>
                  <a:gd name="T1" fmla="*/ 0 h 36"/>
                  <a:gd name="T2" fmla="*/ 18 w 58"/>
                  <a:gd name="T3" fmla="*/ 0 h 36"/>
                  <a:gd name="T4" fmla="*/ 12 w 58"/>
                  <a:gd name="T5" fmla="*/ 2 h 36"/>
                  <a:gd name="T6" fmla="*/ 7 w 58"/>
                  <a:gd name="T7" fmla="*/ 5 h 36"/>
                  <a:gd name="T8" fmla="*/ 0 w 58"/>
                  <a:gd name="T9" fmla="*/ 13 h 36"/>
                  <a:gd name="T10" fmla="*/ 0 w 58"/>
                  <a:gd name="T11" fmla="*/ 13 h 36"/>
                  <a:gd name="T12" fmla="*/ 58 w 58"/>
                  <a:gd name="T13" fmla="*/ 36 h 36"/>
                  <a:gd name="T14" fmla="*/ 27 w 58"/>
                  <a:gd name="T15" fmla="*/ 5 h 36"/>
                  <a:gd name="T16" fmla="*/ 27 w 58"/>
                  <a:gd name="T17" fmla="*/ 5 h 36"/>
                  <a:gd name="T18" fmla="*/ 23 w 58"/>
                  <a:gd name="T19" fmla="*/ 2 h 36"/>
                  <a:gd name="T20" fmla="*/ 18 w 58"/>
                  <a:gd name="T21" fmla="*/ 0 h 36"/>
                  <a:gd name="T22" fmla="*/ 18 w 58"/>
                  <a:gd name="T2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36">
                    <a:moveTo>
                      <a:pt x="18" y="0"/>
                    </a:moveTo>
                    <a:lnTo>
                      <a:pt x="18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8" y="36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  <p:sp>
            <p:nvSpPr>
              <p:cNvPr id="106" name="Freeform 21"/>
              <p:cNvSpPr>
                <a:spLocks/>
              </p:cNvSpPr>
              <p:nvPr userDrawn="1"/>
            </p:nvSpPr>
            <p:spPr bwMode="gray">
              <a:xfrm>
                <a:off x="1363983" y="192784"/>
                <a:ext cx="47081" cy="42209"/>
              </a:xfrm>
              <a:custGeom>
                <a:avLst/>
                <a:gdLst>
                  <a:gd name="T0" fmla="*/ 12 w 58"/>
                  <a:gd name="T1" fmla="*/ 0 h 53"/>
                  <a:gd name="T2" fmla="*/ 0 w 58"/>
                  <a:gd name="T3" fmla="*/ 12 h 53"/>
                  <a:gd name="T4" fmla="*/ 32 w 58"/>
                  <a:gd name="T5" fmla="*/ 43 h 53"/>
                  <a:gd name="T6" fmla="*/ 32 w 58"/>
                  <a:gd name="T7" fmla="*/ 43 h 53"/>
                  <a:gd name="T8" fmla="*/ 55 w 58"/>
                  <a:gd name="T9" fmla="*/ 53 h 53"/>
                  <a:gd name="T10" fmla="*/ 58 w 58"/>
                  <a:gd name="T11" fmla="*/ 48 h 53"/>
                  <a:gd name="T12" fmla="*/ 58 w 58"/>
                  <a:gd name="T13" fmla="*/ 48 h 53"/>
                  <a:gd name="T14" fmla="*/ 51 w 58"/>
                  <a:gd name="T15" fmla="*/ 45 h 53"/>
                  <a:gd name="T16" fmla="*/ 43 w 58"/>
                  <a:gd name="T17" fmla="*/ 42 h 53"/>
                  <a:gd name="T18" fmla="*/ 35 w 58"/>
                  <a:gd name="T19" fmla="*/ 36 h 53"/>
                  <a:gd name="T20" fmla="*/ 29 w 58"/>
                  <a:gd name="T21" fmla="*/ 31 h 53"/>
                  <a:gd name="T22" fmla="*/ 29 w 58"/>
                  <a:gd name="T23" fmla="*/ 31 h 53"/>
                  <a:gd name="T24" fmla="*/ 23 w 58"/>
                  <a:gd name="T25" fmla="*/ 23 h 53"/>
                  <a:gd name="T26" fmla="*/ 18 w 58"/>
                  <a:gd name="T27" fmla="*/ 15 h 53"/>
                  <a:gd name="T28" fmla="*/ 14 w 58"/>
                  <a:gd name="T29" fmla="*/ 8 h 53"/>
                  <a:gd name="T30" fmla="*/ 12 w 58"/>
                  <a:gd name="T31" fmla="*/ 0 h 53"/>
                  <a:gd name="T32" fmla="*/ 12 w 58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53">
                    <a:moveTo>
                      <a:pt x="12" y="0"/>
                    </a:moveTo>
                    <a:lnTo>
                      <a:pt x="0" y="12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55" y="53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1" y="45"/>
                    </a:lnTo>
                    <a:lnTo>
                      <a:pt x="43" y="42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F5F5F"/>
                  </a:solidFill>
                </a:endParaRPr>
              </a:p>
            </p:txBody>
          </p:sp>
        </p:grpSp>
      </p:grpSp>
      <p:grpSp>
        <p:nvGrpSpPr>
          <p:cNvPr id="179" name="Group 178"/>
          <p:cNvGrpSpPr/>
          <p:nvPr userDrawn="1"/>
        </p:nvGrpSpPr>
        <p:grpSpPr bwMode="gray">
          <a:xfrm>
            <a:off x="5731062" y="914400"/>
            <a:ext cx="371475" cy="371475"/>
            <a:chOff x="1676399" y="895350"/>
            <a:chExt cx="304800" cy="304800"/>
          </a:xfrm>
        </p:grpSpPr>
        <p:sp>
          <p:nvSpPr>
            <p:cNvPr id="180" name="Oval 179"/>
            <p:cNvSpPr/>
            <p:nvPr userDrawn="1"/>
          </p:nvSpPr>
          <p:spPr bwMode="gray">
            <a:xfrm>
              <a:off x="1676399" y="895350"/>
              <a:ext cx="304800" cy="304800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" name="Freeform 11"/>
            <p:cNvSpPr>
              <a:spLocks/>
            </p:cNvSpPr>
            <p:nvPr userDrawn="1"/>
          </p:nvSpPr>
          <p:spPr bwMode="gray">
            <a:xfrm>
              <a:off x="1726683" y="928563"/>
              <a:ext cx="204233" cy="233408"/>
            </a:xfrm>
            <a:custGeom>
              <a:avLst/>
              <a:gdLst>
                <a:gd name="T0" fmla="*/ 325 w 618"/>
                <a:gd name="T1" fmla="*/ 683 h 706"/>
                <a:gd name="T2" fmla="*/ 423 w 618"/>
                <a:gd name="T3" fmla="*/ 695 h 706"/>
                <a:gd name="T4" fmla="*/ 341 w 618"/>
                <a:gd name="T5" fmla="*/ 606 h 706"/>
                <a:gd name="T6" fmla="*/ 340 w 618"/>
                <a:gd name="T7" fmla="*/ 494 h 706"/>
                <a:gd name="T8" fmla="*/ 348 w 618"/>
                <a:gd name="T9" fmla="*/ 360 h 706"/>
                <a:gd name="T10" fmla="*/ 427 w 618"/>
                <a:gd name="T11" fmla="*/ 384 h 706"/>
                <a:gd name="T12" fmla="*/ 617 w 618"/>
                <a:gd name="T13" fmla="*/ 484 h 706"/>
                <a:gd name="T14" fmla="*/ 611 w 618"/>
                <a:gd name="T15" fmla="*/ 438 h 706"/>
                <a:gd name="T16" fmla="*/ 538 w 618"/>
                <a:gd name="T17" fmla="*/ 359 h 706"/>
                <a:gd name="T18" fmla="*/ 524 w 618"/>
                <a:gd name="T19" fmla="*/ 322 h 706"/>
                <a:gd name="T20" fmla="*/ 513 w 618"/>
                <a:gd name="T21" fmla="*/ 338 h 706"/>
                <a:gd name="T22" fmla="*/ 496 w 618"/>
                <a:gd name="T23" fmla="*/ 340 h 706"/>
                <a:gd name="T24" fmla="*/ 443 w 618"/>
                <a:gd name="T25" fmla="*/ 290 h 706"/>
                <a:gd name="T26" fmla="*/ 430 w 618"/>
                <a:gd name="T27" fmla="*/ 238 h 706"/>
                <a:gd name="T28" fmla="*/ 418 w 618"/>
                <a:gd name="T29" fmla="*/ 256 h 706"/>
                <a:gd name="T30" fmla="*/ 398 w 618"/>
                <a:gd name="T31" fmla="*/ 254 h 706"/>
                <a:gd name="T32" fmla="*/ 337 w 618"/>
                <a:gd name="T33" fmla="*/ 185 h 706"/>
                <a:gd name="T34" fmla="*/ 305 w 618"/>
                <a:gd name="T35" fmla="*/ 0 h 706"/>
                <a:gd name="T36" fmla="*/ 274 w 618"/>
                <a:gd name="T37" fmla="*/ 185 h 706"/>
                <a:gd name="T38" fmla="*/ 218 w 618"/>
                <a:gd name="T39" fmla="*/ 253 h 706"/>
                <a:gd name="T40" fmla="*/ 196 w 618"/>
                <a:gd name="T41" fmla="*/ 258 h 706"/>
                <a:gd name="T42" fmla="*/ 183 w 618"/>
                <a:gd name="T43" fmla="*/ 240 h 706"/>
                <a:gd name="T44" fmla="*/ 170 w 618"/>
                <a:gd name="T45" fmla="*/ 283 h 706"/>
                <a:gd name="T46" fmla="*/ 117 w 618"/>
                <a:gd name="T47" fmla="*/ 344 h 706"/>
                <a:gd name="T48" fmla="*/ 99 w 618"/>
                <a:gd name="T49" fmla="*/ 344 h 706"/>
                <a:gd name="T50" fmla="*/ 86 w 618"/>
                <a:gd name="T51" fmla="*/ 322 h 706"/>
                <a:gd name="T52" fmla="*/ 73 w 618"/>
                <a:gd name="T53" fmla="*/ 369 h 706"/>
                <a:gd name="T54" fmla="*/ 8 w 618"/>
                <a:gd name="T55" fmla="*/ 441 h 706"/>
                <a:gd name="T56" fmla="*/ 3 w 618"/>
                <a:gd name="T57" fmla="*/ 485 h 706"/>
                <a:gd name="T58" fmla="*/ 181 w 618"/>
                <a:gd name="T59" fmla="*/ 387 h 706"/>
                <a:gd name="T60" fmla="*/ 267 w 618"/>
                <a:gd name="T61" fmla="*/ 361 h 706"/>
                <a:gd name="T62" fmla="*/ 275 w 618"/>
                <a:gd name="T63" fmla="*/ 494 h 706"/>
                <a:gd name="T64" fmla="*/ 272 w 618"/>
                <a:gd name="T65" fmla="*/ 612 h 706"/>
                <a:gd name="T66" fmla="*/ 193 w 618"/>
                <a:gd name="T67" fmla="*/ 693 h 706"/>
                <a:gd name="T68" fmla="*/ 293 w 618"/>
                <a:gd name="T69" fmla="*/ 684 h 706"/>
                <a:gd name="T70" fmla="*/ 308 w 618"/>
                <a:gd name="T71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8" h="706">
                  <a:moveTo>
                    <a:pt x="317" y="690"/>
                  </a:moveTo>
                  <a:cubicBezTo>
                    <a:pt x="319" y="684"/>
                    <a:pt x="323" y="683"/>
                    <a:pt x="325" y="683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421" y="704"/>
                    <a:pt x="423" y="700"/>
                    <a:pt x="423" y="695"/>
                  </a:cubicBezTo>
                  <a:cubicBezTo>
                    <a:pt x="423" y="687"/>
                    <a:pt x="419" y="679"/>
                    <a:pt x="413" y="673"/>
                  </a:cubicBezTo>
                  <a:cubicBezTo>
                    <a:pt x="341" y="606"/>
                    <a:pt x="341" y="606"/>
                    <a:pt x="341" y="606"/>
                  </a:cubicBezTo>
                  <a:cubicBezTo>
                    <a:pt x="335" y="601"/>
                    <a:pt x="334" y="597"/>
                    <a:pt x="334" y="592"/>
                  </a:cubicBezTo>
                  <a:cubicBezTo>
                    <a:pt x="334" y="581"/>
                    <a:pt x="340" y="569"/>
                    <a:pt x="340" y="494"/>
                  </a:cubicBezTo>
                  <a:cubicBezTo>
                    <a:pt x="340" y="387"/>
                    <a:pt x="340" y="387"/>
                    <a:pt x="340" y="387"/>
                  </a:cubicBezTo>
                  <a:cubicBezTo>
                    <a:pt x="340" y="366"/>
                    <a:pt x="340" y="360"/>
                    <a:pt x="348" y="360"/>
                  </a:cubicBezTo>
                  <a:cubicBezTo>
                    <a:pt x="349" y="360"/>
                    <a:pt x="353" y="362"/>
                    <a:pt x="361" y="364"/>
                  </a:cubicBezTo>
                  <a:cubicBezTo>
                    <a:pt x="427" y="384"/>
                    <a:pt x="427" y="384"/>
                    <a:pt x="427" y="384"/>
                  </a:cubicBezTo>
                  <a:cubicBezTo>
                    <a:pt x="438" y="387"/>
                    <a:pt x="448" y="391"/>
                    <a:pt x="463" y="399"/>
                  </a:cubicBezTo>
                  <a:cubicBezTo>
                    <a:pt x="617" y="484"/>
                    <a:pt x="617" y="484"/>
                    <a:pt x="617" y="484"/>
                  </a:cubicBezTo>
                  <a:cubicBezTo>
                    <a:pt x="618" y="458"/>
                    <a:pt x="618" y="458"/>
                    <a:pt x="618" y="458"/>
                  </a:cubicBezTo>
                  <a:cubicBezTo>
                    <a:pt x="618" y="447"/>
                    <a:pt x="618" y="444"/>
                    <a:pt x="611" y="438"/>
                  </a:cubicBezTo>
                  <a:cubicBezTo>
                    <a:pt x="545" y="381"/>
                    <a:pt x="545" y="381"/>
                    <a:pt x="545" y="381"/>
                  </a:cubicBezTo>
                  <a:cubicBezTo>
                    <a:pt x="538" y="375"/>
                    <a:pt x="538" y="374"/>
                    <a:pt x="538" y="359"/>
                  </a:cubicBezTo>
                  <a:cubicBezTo>
                    <a:pt x="538" y="337"/>
                    <a:pt x="538" y="337"/>
                    <a:pt x="538" y="337"/>
                  </a:cubicBezTo>
                  <a:cubicBezTo>
                    <a:pt x="538" y="326"/>
                    <a:pt x="537" y="322"/>
                    <a:pt x="524" y="322"/>
                  </a:cubicBezTo>
                  <a:cubicBezTo>
                    <a:pt x="516" y="322"/>
                    <a:pt x="513" y="324"/>
                    <a:pt x="513" y="331"/>
                  </a:cubicBezTo>
                  <a:cubicBezTo>
                    <a:pt x="513" y="338"/>
                    <a:pt x="513" y="338"/>
                    <a:pt x="513" y="338"/>
                  </a:cubicBezTo>
                  <a:cubicBezTo>
                    <a:pt x="513" y="342"/>
                    <a:pt x="509" y="345"/>
                    <a:pt x="506" y="345"/>
                  </a:cubicBezTo>
                  <a:cubicBezTo>
                    <a:pt x="505" y="345"/>
                    <a:pt x="502" y="345"/>
                    <a:pt x="496" y="340"/>
                  </a:cubicBezTo>
                  <a:cubicBezTo>
                    <a:pt x="449" y="299"/>
                    <a:pt x="449" y="299"/>
                    <a:pt x="449" y="299"/>
                  </a:cubicBezTo>
                  <a:cubicBezTo>
                    <a:pt x="444" y="295"/>
                    <a:pt x="443" y="292"/>
                    <a:pt x="443" y="290"/>
                  </a:cubicBezTo>
                  <a:cubicBezTo>
                    <a:pt x="445" y="251"/>
                    <a:pt x="445" y="251"/>
                    <a:pt x="445" y="251"/>
                  </a:cubicBezTo>
                  <a:cubicBezTo>
                    <a:pt x="445" y="241"/>
                    <a:pt x="442" y="238"/>
                    <a:pt x="430" y="238"/>
                  </a:cubicBezTo>
                  <a:cubicBezTo>
                    <a:pt x="421" y="238"/>
                    <a:pt x="418" y="241"/>
                    <a:pt x="418" y="250"/>
                  </a:cubicBezTo>
                  <a:cubicBezTo>
                    <a:pt x="418" y="256"/>
                    <a:pt x="418" y="256"/>
                    <a:pt x="418" y="256"/>
                  </a:cubicBezTo>
                  <a:cubicBezTo>
                    <a:pt x="418" y="260"/>
                    <a:pt x="415" y="263"/>
                    <a:pt x="411" y="263"/>
                  </a:cubicBezTo>
                  <a:cubicBezTo>
                    <a:pt x="407" y="263"/>
                    <a:pt x="404" y="260"/>
                    <a:pt x="398" y="254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38" y="202"/>
                    <a:pt x="338" y="202"/>
                    <a:pt x="337" y="185"/>
                  </a:cubicBezTo>
                  <a:cubicBezTo>
                    <a:pt x="336" y="144"/>
                    <a:pt x="336" y="144"/>
                    <a:pt x="336" y="144"/>
                  </a:cubicBezTo>
                  <a:cubicBezTo>
                    <a:pt x="334" y="73"/>
                    <a:pt x="324" y="0"/>
                    <a:pt x="305" y="0"/>
                  </a:cubicBezTo>
                  <a:cubicBezTo>
                    <a:pt x="285" y="0"/>
                    <a:pt x="275" y="87"/>
                    <a:pt x="274" y="144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202"/>
                    <a:pt x="274" y="203"/>
                    <a:pt x="264" y="212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09" y="262"/>
                    <a:pt x="204" y="263"/>
                    <a:pt x="201" y="263"/>
                  </a:cubicBezTo>
                  <a:cubicBezTo>
                    <a:pt x="198" y="263"/>
                    <a:pt x="196" y="261"/>
                    <a:pt x="196" y="258"/>
                  </a:cubicBezTo>
                  <a:cubicBezTo>
                    <a:pt x="196" y="252"/>
                    <a:pt x="196" y="252"/>
                    <a:pt x="196" y="252"/>
                  </a:cubicBezTo>
                  <a:cubicBezTo>
                    <a:pt x="196" y="244"/>
                    <a:pt x="195" y="240"/>
                    <a:pt x="183" y="240"/>
                  </a:cubicBezTo>
                  <a:cubicBezTo>
                    <a:pt x="170" y="240"/>
                    <a:pt x="170" y="245"/>
                    <a:pt x="170" y="258"/>
                  </a:cubicBezTo>
                  <a:cubicBezTo>
                    <a:pt x="170" y="283"/>
                    <a:pt x="170" y="283"/>
                    <a:pt x="170" y="283"/>
                  </a:cubicBezTo>
                  <a:cubicBezTo>
                    <a:pt x="170" y="294"/>
                    <a:pt x="169" y="298"/>
                    <a:pt x="161" y="304"/>
                  </a:cubicBezTo>
                  <a:cubicBezTo>
                    <a:pt x="117" y="344"/>
                    <a:pt x="117" y="344"/>
                    <a:pt x="117" y="344"/>
                  </a:cubicBezTo>
                  <a:cubicBezTo>
                    <a:pt x="110" y="349"/>
                    <a:pt x="106" y="351"/>
                    <a:pt x="104" y="351"/>
                  </a:cubicBezTo>
                  <a:cubicBezTo>
                    <a:pt x="102" y="351"/>
                    <a:pt x="99" y="348"/>
                    <a:pt x="99" y="34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24"/>
                    <a:pt x="96" y="322"/>
                    <a:pt x="86" y="322"/>
                  </a:cubicBezTo>
                  <a:cubicBezTo>
                    <a:pt x="75" y="322"/>
                    <a:pt x="73" y="327"/>
                    <a:pt x="73" y="340"/>
                  </a:cubicBezTo>
                  <a:cubicBezTo>
                    <a:pt x="73" y="369"/>
                    <a:pt x="73" y="369"/>
                    <a:pt x="73" y="369"/>
                  </a:cubicBezTo>
                  <a:cubicBezTo>
                    <a:pt x="73" y="382"/>
                    <a:pt x="72" y="384"/>
                    <a:pt x="63" y="392"/>
                  </a:cubicBezTo>
                  <a:cubicBezTo>
                    <a:pt x="8" y="441"/>
                    <a:pt x="8" y="441"/>
                    <a:pt x="8" y="441"/>
                  </a:cubicBezTo>
                  <a:cubicBezTo>
                    <a:pt x="0" y="448"/>
                    <a:pt x="0" y="449"/>
                    <a:pt x="0" y="457"/>
                  </a:cubicBezTo>
                  <a:cubicBezTo>
                    <a:pt x="3" y="485"/>
                    <a:pt x="3" y="485"/>
                    <a:pt x="3" y="485"/>
                  </a:cubicBezTo>
                  <a:cubicBezTo>
                    <a:pt x="147" y="401"/>
                    <a:pt x="147" y="401"/>
                    <a:pt x="147" y="401"/>
                  </a:cubicBezTo>
                  <a:cubicBezTo>
                    <a:pt x="162" y="392"/>
                    <a:pt x="163" y="392"/>
                    <a:pt x="181" y="387"/>
                  </a:cubicBezTo>
                  <a:cubicBezTo>
                    <a:pt x="248" y="366"/>
                    <a:pt x="248" y="366"/>
                    <a:pt x="248" y="366"/>
                  </a:cubicBezTo>
                  <a:cubicBezTo>
                    <a:pt x="259" y="362"/>
                    <a:pt x="265" y="361"/>
                    <a:pt x="267" y="361"/>
                  </a:cubicBezTo>
                  <a:cubicBezTo>
                    <a:pt x="275" y="361"/>
                    <a:pt x="275" y="367"/>
                    <a:pt x="275" y="387"/>
                  </a:cubicBezTo>
                  <a:cubicBezTo>
                    <a:pt x="275" y="494"/>
                    <a:pt x="275" y="494"/>
                    <a:pt x="275" y="494"/>
                  </a:cubicBezTo>
                  <a:cubicBezTo>
                    <a:pt x="275" y="587"/>
                    <a:pt x="281" y="574"/>
                    <a:pt x="281" y="593"/>
                  </a:cubicBezTo>
                  <a:cubicBezTo>
                    <a:pt x="281" y="599"/>
                    <a:pt x="279" y="605"/>
                    <a:pt x="272" y="612"/>
                  </a:cubicBezTo>
                  <a:cubicBezTo>
                    <a:pt x="202" y="677"/>
                    <a:pt x="202" y="677"/>
                    <a:pt x="202" y="677"/>
                  </a:cubicBezTo>
                  <a:cubicBezTo>
                    <a:pt x="195" y="683"/>
                    <a:pt x="193" y="686"/>
                    <a:pt x="193" y="693"/>
                  </a:cubicBezTo>
                  <a:cubicBezTo>
                    <a:pt x="193" y="705"/>
                    <a:pt x="195" y="706"/>
                    <a:pt x="199" y="706"/>
                  </a:cubicBezTo>
                  <a:cubicBezTo>
                    <a:pt x="293" y="684"/>
                    <a:pt x="293" y="684"/>
                    <a:pt x="293" y="684"/>
                  </a:cubicBezTo>
                  <a:cubicBezTo>
                    <a:pt x="296" y="684"/>
                    <a:pt x="299" y="686"/>
                    <a:pt x="300" y="688"/>
                  </a:cubicBezTo>
                  <a:cubicBezTo>
                    <a:pt x="308" y="706"/>
                    <a:pt x="308" y="706"/>
                    <a:pt x="308" y="706"/>
                  </a:cubicBezTo>
                  <a:lnTo>
                    <a:pt x="317" y="69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2" name="Group 181"/>
          <p:cNvGrpSpPr/>
          <p:nvPr userDrawn="1"/>
        </p:nvGrpSpPr>
        <p:grpSpPr bwMode="gray">
          <a:xfrm>
            <a:off x="5731062" y="1952625"/>
            <a:ext cx="371475" cy="371475"/>
            <a:chOff x="2635865" y="895350"/>
            <a:chExt cx="304800" cy="304800"/>
          </a:xfrm>
        </p:grpSpPr>
        <p:sp>
          <p:nvSpPr>
            <p:cNvPr id="183" name="Oval 182"/>
            <p:cNvSpPr/>
            <p:nvPr userDrawn="1"/>
          </p:nvSpPr>
          <p:spPr bwMode="gray">
            <a:xfrm>
              <a:off x="2635865" y="895350"/>
              <a:ext cx="304800" cy="304800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 userDrawn="1"/>
          </p:nvSpPr>
          <p:spPr bwMode="gray">
            <a:xfrm>
              <a:off x="2673930" y="966665"/>
              <a:ext cx="241574" cy="148402"/>
            </a:xfrm>
            <a:custGeom>
              <a:avLst/>
              <a:gdLst>
                <a:gd name="T0" fmla="*/ 6 w 277"/>
                <a:gd name="T1" fmla="*/ 144 h 169"/>
                <a:gd name="T2" fmla="*/ 0 w 277"/>
                <a:gd name="T3" fmla="*/ 136 h 169"/>
                <a:gd name="T4" fmla="*/ 8 w 277"/>
                <a:gd name="T5" fmla="*/ 101 h 169"/>
                <a:gd name="T6" fmla="*/ 51 w 277"/>
                <a:gd name="T7" fmla="*/ 106 h 169"/>
                <a:gd name="T8" fmla="*/ 4 w 277"/>
                <a:gd name="T9" fmla="*/ 78 h 169"/>
                <a:gd name="T10" fmla="*/ 6 w 277"/>
                <a:gd name="T11" fmla="*/ 58 h 169"/>
                <a:gd name="T12" fmla="*/ 15 w 277"/>
                <a:gd name="T13" fmla="*/ 40 h 169"/>
                <a:gd name="T14" fmla="*/ 64 w 277"/>
                <a:gd name="T15" fmla="*/ 7 h 169"/>
                <a:gd name="T16" fmla="*/ 206 w 277"/>
                <a:gd name="T17" fmla="*/ 4 h 169"/>
                <a:gd name="T18" fmla="*/ 240 w 277"/>
                <a:gd name="T19" fmla="*/ 39 h 169"/>
                <a:gd name="T20" fmla="*/ 270 w 277"/>
                <a:gd name="T21" fmla="*/ 43 h 169"/>
                <a:gd name="T22" fmla="*/ 257 w 277"/>
                <a:gd name="T23" fmla="*/ 60 h 169"/>
                <a:gd name="T24" fmla="*/ 235 w 277"/>
                <a:gd name="T25" fmla="*/ 89 h 169"/>
                <a:gd name="T26" fmla="*/ 226 w 277"/>
                <a:gd name="T27" fmla="*/ 107 h 169"/>
                <a:gd name="T28" fmla="*/ 277 w 277"/>
                <a:gd name="T29" fmla="*/ 95 h 169"/>
                <a:gd name="T30" fmla="*/ 276 w 277"/>
                <a:gd name="T31" fmla="*/ 140 h 169"/>
                <a:gd name="T32" fmla="*/ 203 w 277"/>
                <a:gd name="T33" fmla="*/ 149 h 169"/>
                <a:gd name="T34" fmla="*/ 73 w 277"/>
                <a:gd name="T35" fmla="*/ 149 h 169"/>
                <a:gd name="T36" fmla="*/ 68 w 277"/>
                <a:gd name="T37" fmla="*/ 17 h 169"/>
                <a:gd name="T38" fmla="*/ 46 w 277"/>
                <a:gd name="T39" fmla="*/ 52 h 169"/>
                <a:gd name="T40" fmla="*/ 232 w 277"/>
                <a:gd name="T41" fmla="*/ 48 h 169"/>
                <a:gd name="T42" fmla="*/ 200 w 277"/>
                <a:gd name="T43" fmla="*/ 14 h 169"/>
                <a:gd name="T44" fmla="*/ 95 w 277"/>
                <a:gd name="T45" fmla="*/ 77 h 169"/>
                <a:gd name="T46" fmla="*/ 88 w 277"/>
                <a:gd name="T47" fmla="*/ 132 h 169"/>
                <a:gd name="T48" fmla="*/ 180 w 277"/>
                <a:gd name="T49" fmla="*/ 140 h 169"/>
                <a:gd name="T50" fmla="*/ 190 w 277"/>
                <a:gd name="T51" fmla="*/ 86 h 169"/>
                <a:gd name="T52" fmla="*/ 95 w 277"/>
                <a:gd name="T53" fmla="*/ 77 h 169"/>
                <a:gd name="T54" fmla="*/ 225 w 277"/>
                <a:gd name="T55" fmla="*/ 164 h 169"/>
                <a:gd name="T56" fmla="*/ 272 w 277"/>
                <a:gd name="T57" fmla="*/ 169 h 169"/>
                <a:gd name="T58" fmla="*/ 277 w 277"/>
                <a:gd name="T59" fmla="*/ 149 h 169"/>
                <a:gd name="T60" fmla="*/ 271 w 277"/>
                <a:gd name="T61" fmla="*/ 150 h 169"/>
                <a:gd name="T62" fmla="*/ 218 w 277"/>
                <a:gd name="T63" fmla="*/ 117 h 169"/>
                <a:gd name="T64" fmla="*/ 218 w 277"/>
                <a:gd name="T65" fmla="*/ 136 h 169"/>
                <a:gd name="T66" fmla="*/ 218 w 277"/>
                <a:gd name="T67" fmla="*/ 117 h 169"/>
                <a:gd name="T68" fmla="*/ 51 w 277"/>
                <a:gd name="T69" fmla="*/ 164 h 169"/>
                <a:gd name="T70" fmla="*/ 5 w 277"/>
                <a:gd name="T71" fmla="*/ 169 h 169"/>
                <a:gd name="T72" fmla="*/ 0 w 277"/>
                <a:gd name="T73" fmla="*/ 149 h 169"/>
                <a:gd name="T74" fmla="*/ 6 w 277"/>
                <a:gd name="T75" fmla="*/ 150 h 169"/>
                <a:gd name="T76" fmla="*/ 58 w 277"/>
                <a:gd name="T77" fmla="*/ 117 h 169"/>
                <a:gd name="T78" fmla="*/ 58 w 277"/>
                <a:gd name="T79" fmla="*/ 136 h 169"/>
                <a:gd name="T80" fmla="*/ 58 w 277"/>
                <a:gd name="T81" fmla="*/ 1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7" h="169">
                  <a:moveTo>
                    <a:pt x="73" y="149"/>
                  </a:moveTo>
                  <a:cubicBezTo>
                    <a:pt x="51" y="148"/>
                    <a:pt x="29" y="146"/>
                    <a:pt x="6" y="144"/>
                  </a:cubicBezTo>
                  <a:cubicBezTo>
                    <a:pt x="4" y="143"/>
                    <a:pt x="2" y="143"/>
                    <a:pt x="1" y="140"/>
                  </a:cubicBezTo>
                  <a:cubicBezTo>
                    <a:pt x="0" y="139"/>
                    <a:pt x="0" y="138"/>
                    <a:pt x="0" y="136"/>
                  </a:cubicBezTo>
                  <a:cubicBezTo>
                    <a:pt x="0" y="123"/>
                    <a:pt x="0" y="109"/>
                    <a:pt x="0" y="95"/>
                  </a:cubicBezTo>
                  <a:cubicBezTo>
                    <a:pt x="1" y="98"/>
                    <a:pt x="4" y="101"/>
                    <a:pt x="8" y="101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1" y="107"/>
                    <a:pt x="51" y="107"/>
                    <a:pt x="51" y="106"/>
                  </a:cubicBezTo>
                  <a:cubicBezTo>
                    <a:pt x="51" y="98"/>
                    <a:pt x="51" y="91"/>
                    <a:pt x="41" y="89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7"/>
                    <a:pt x="1" y="49"/>
                    <a:pt x="6" y="43"/>
                  </a:cubicBezTo>
                  <a:cubicBezTo>
                    <a:pt x="9" y="40"/>
                    <a:pt x="12" y="40"/>
                    <a:pt x="1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6" y="5"/>
                    <a:pt x="68" y="4"/>
                    <a:pt x="70" y="4"/>
                  </a:cubicBezTo>
                  <a:cubicBezTo>
                    <a:pt x="116" y="0"/>
                    <a:pt x="161" y="0"/>
                    <a:pt x="206" y="4"/>
                  </a:cubicBezTo>
                  <a:cubicBezTo>
                    <a:pt x="209" y="4"/>
                    <a:pt x="211" y="5"/>
                    <a:pt x="212" y="7"/>
                  </a:cubicBezTo>
                  <a:cubicBezTo>
                    <a:pt x="240" y="39"/>
                    <a:pt x="240" y="39"/>
                    <a:pt x="240" y="39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4" y="40"/>
                    <a:pt x="268" y="40"/>
                    <a:pt x="270" y="43"/>
                  </a:cubicBezTo>
                  <a:cubicBezTo>
                    <a:pt x="276" y="49"/>
                    <a:pt x="275" y="57"/>
                    <a:pt x="270" y="58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5" y="91"/>
                    <a:pt x="225" y="98"/>
                    <a:pt x="225" y="106"/>
                  </a:cubicBezTo>
                  <a:cubicBezTo>
                    <a:pt x="225" y="107"/>
                    <a:pt x="226" y="107"/>
                    <a:pt x="226" y="107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72" y="101"/>
                    <a:pt x="275" y="98"/>
                    <a:pt x="277" y="95"/>
                  </a:cubicBezTo>
                  <a:cubicBezTo>
                    <a:pt x="277" y="109"/>
                    <a:pt x="277" y="123"/>
                    <a:pt x="277" y="136"/>
                  </a:cubicBezTo>
                  <a:cubicBezTo>
                    <a:pt x="277" y="138"/>
                    <a:pt x="276" y="139"/>
                    <a:pt x="276" y="140"/>
                  </a:cubicBezTo>
                  <a:cubicBezTo>
                    <a:pt x="274" y="143"/>
                    <a:pt x="272" y="143"/>
                    <a:pt x="270" y="144"/>
                  </a:cubicBezTo>
                  <a:cubicBezTo>
                    <a:pt x="248" y="146"/>
                    <a:pt x="225" y="148"/>
                    <a:pt x="203" y="149"/>
                  </a:cubicBezTo>
                  <a:cubicBezTo>
                    <a:pt x="181" y="151"/>
                    <a:pt x="160" y="151"/>
                    <a:pt x="138" y="151"/>
                  </a:cubicBezTo>
                  <a:cubicBezTo>
                    <a:pt x="116" y="151"/>
                    <a:pt x="95" y="151"/>
                    <a:pt x="73" y="149"/>
                  </a:cubicBezTo>
                  <a:close/>
                  <a:moveTo>
                    <a:pt x="76" y="14"/>
                  </a:moveTo>
                  <a:cubicBezTo>
                    <a:pt x="73" y="14"/>
                    <a:pt x="70" y="14"/>
                    <a:pt x="68" y="17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3" y="52"/>
                    <a:pt x="46" y="52"/>
                  </a:cubicBezTo>
                  <a:cubicBezTo>
                    <a:pt x="107" y="58"/>
                    <a:pt x="169" y="58"/>
                    <a:pt x="230" y="52"/>
                  </a:cubicBezTo>
                  <a:cubicBezTo>
                    <a:pt x="233" y="52"/>
                    <a:pt x="234" y="50"/>
                    <a:pt x="232" y="4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6" y="14"/>
                    <a:pt x="203" y="14"/>
                    <a:pt x="200" y="14"/>
                  </a:cubicBezTo>
                  <a:cubicBezTo>
                    <a:pt x="159" y="10"/>
                    <a:pt x="117" y="10"/>
                    <a:pt x="76" y="14"/>
                  </a:cubicBezTo>
                  <a:close/>
                  <a:moveTo>
                    <a:pt x="95" y="77"/>
                  </a:moveTo>
                  <a:cubicBezTo>
                    <a:pt x="90" y="77"/>
                    <a:pt x="86" y="81"/>
                    <a:pt x="86" y="86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8" y="136"/>
                    <a:pt x="92" y="139"/>
                    <a:pt x="96" y="140"/>
                  </a:cubicBezTo>
                  <a:cubicBezTo>
                    <a:pt x="124" y="142"/>
                    <a:pt x="152" y="142"/>
                    <a:pt x="180" y="140"/>
                  </a:cubicBezTo>
                  <a:cubicBezTo>
                    <a:pt x="184" y="139"/>
                    <a:pt x="188" y="136"/>
                    <a:pt x="188" y="132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1"/>
                    <a:pt x="186" y="77"/>
                    <a:pt x="181" y="77"/>
                  </a:cubicBezTo>
                  <a:cubicBezTo>
                    <a:pt x="95" y="77"/>
                    <a:pt x="95" y="77"/>
                    <a:pt x="95" y="77"/>
                  </a:cubicBezTo>
                  <a:close/>
                  <a:moveTo>
                    <a:pt x="225" y="154"/>
                  </a:moveTo>
                  <a:cubicBezTo>
                    <a:pt x="225" y="164"/>
                    <a:pt x="225" y="164"/>
                    <a:pt x="225" y="164"/>
                  </a:cubicBezTo>
                  <a:cubicBezTo>
                    <a:pt x="225" y="167"/>
                    <a:pt x="227" y="169"/>
                    <a:pt x="230" y="169"/>
                  </a:cubicBezTo>
                  <a:cubicBezTo>
                    <a:pt x="272" y="169"/>
                    <a:pt x="272" y="169"/>
                    <a:pt x="272" y="169"/>
                  </a:cubicBezTo>
                  <a:cubicBezTo>
                    <a:pt x="274" y="169"/>
                    <a:pt x="277" y="167"/>
                    <a:pt x="277" y="164"/>
                  </a:cubicBezTo>
                  <a:cubicBezTo>
                    <a:pt x="277" y="149"/>
                    <a:pt x="277" y="149"/>
                    <a:pt x="277" y="149"/>
                  </a:cubicBezTo>
                  <a:cubicBezTo>
                    <a:pt x="277" y="148"/>
                    <a:pt x="277" y="148"/>
                    <a:pt x="277" y="148"/>
                  </a:cubicBezTo>
                  <a:cubicBezTo>
                    <a:pt x="275" y="149"/>
                    <a:pt x="273" y="149"/>
                    <a:pt x="271" y="150"/>
                  </a:cubicBezTo>
                  <a:cubicBezTo>
                    <a:pt x="255" y="151"/>
                    <a:pt x="240" y="153"/>
                    <a:pt x="225" y="154"/>
                  </a:cubicBezTo>
                  <a:close/>
                  <a:moveTo>
                    <a:pt x="218" y="117"/>
                  </a:moveTo>
                  <a:cubicBezTo>
                    <a:pt x="213" y="117"/>
                    <a:pt x="209" y="121"/>
                    <a:pt x="209" y="127"/>
                  </a:cubicBezTo>
                  <a:cubicBezTo>
                    <a:pt x="209" y="132"/>
                    <a:pt x="213" y="136"/>
                    <a:pt x="218" y="136"/>
                  </a:cubicBezTo>
                  <a:cubicBezTo>
                    <a:pt x="224" y="136"/>
                    <a:pt x="228" y="132"/>
                    <a:pt x="228" y="127"/>
                  </a:cubicBezTo>
                  <a:cubicBezTo>
                    <a:pt x="228" y="121"/>
                    <a:pt x="224" y="117"/>
                    <a:pt x="218" y="117"/>
                  </a:cubicBezTo>
                  <a:close/>
                  <a:moveTo>
                    <a:pt x="51" y="154"/>
                  </a:moveTo>
                  <a:cubicBezTo>
                    <a:pt x="51" y="164"/>
                    <a:pt x="51" y="164"/>
                    <a:pt x="51" y="164"/>
                  </a:cubicBezTo>
                  <a:cubicBezTo>
                    <a:pt x="51" y="167"/>
                    <a:pt x="49" y="169"/>
                    <a:pt x="46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2" y="169"/>
                    <a:pt x="0" y="167"/>
                    <a:pt x="0" y="16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49"/>
                    <a:pt x="6" y="150"/>
                  </a:cubicBezTo>
                  <a:cubicBezTo>
                    <a:pt x="21" y="151"/>
                    <a:pt x="36" y="153"/>
                    <a:pt x="51" y="154"/>
                  </a:cubicBezTo>
                  <a:close/>
                  <a:moveTo>
                    <a:pt x="58" y="117"/>
                  </a:moveTo>
                  <a:cubicBezTo>
                    <a:pt x="63" y="117"/>
                    <a:pt x="67" y="121"/>
                    <a:pt x="67" y="127"/>
                  </a:cubicBezTo>
                  <a:cubicBezTo>
                    <a:pt x="67" y="132"/>
                    <a:pt x="63" y="136"/>
                    <a:pt x="58" y="136"/>
                  </a:cubicBezTo>
                  <a:cubicBezTo>
                    <a:pt x="52" y="136"/>
                    <a:pt x="48" y="132"/>
                    <a:pt x="48" y="127"/>
                  </a:cubicBezTo>
                  <a:cubicBezTo>
                    <a:pt x="48" y="121"/>
                    <a:pt x="52" y="117"/>
                    <a:pt x="58" y="117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5" name="Group 184"/>
          <p:cNvGrpSpPr/>
          <p:nvPr userDrawn="1"/>
        </p:nvGrpSpPr>
        <p:grpSpPr>
          <a:xfrm>
            <a:off x="5740587" y="3192124"/>
            <a:ext cx="371475" cy="371475"/>
            <a:chOff x="5733443" y="956553"/>
            <a:chExt cx="371475" cy="371475"/>
          </a:xfrm>
        </p:grpSpPr>
        <p:sp>
          <p:nvSpPr>
            <p:cNvPr id="186" name="Oval 185"/>
            <p:cNvSpPr/>
            <p:nvPr userDrawn="1"/>
          </p:nvSpPr>
          <p:spPr bwMode="gray">
            <a:xfrm>
              <a:off x="5733443" y="956553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7" name="Group 186"/>
            <p:cNvGrpSpPr/>
            <p:nvPr userDrawn="1"/>
          </p:nvGrpSpPr>
          <p:grpSpPr>
            <a:xfrm>
              <a:off x="5779303" y="1029883"/>
              <a:ext cx="279755" cy="256765"/>
              <a:chOff x="5783088" y="1038848"/>
              <a:chExt cx="279755" cy="256765"/>
            </a:xfrm>
          </p:grpSpPr>
          <p:sp>
            <p:nvSpPr>
              <p:cNvPr id="188" name="Freeform 36"/>
              <p:cNvSpPr>
                <a:spLocks/>
              </p:cNvSpPr>
              <p:nvPr userDrawn="1"/>
            </p:nvSpPr>
            <p:spPr bwMode="gray">
              <a:xfrm flipH="1">
                <a:off x="5885003" y="1111137"/>
                <a:ext cx="76318" cy="184476"/>
              </a:xfrm>
              <a:custGeom>
                <a:avLst/>
                <a:gdLst>
                  <a:gd name="T0" fmla="*/ 264 w 415"/>
                  <a:gd name="T1" fmla="*/ 224 h 1003"/>
                  <a:gd name="T2" fmla="*/ 265 w 415"/>
                  <a:gd name="T3" fmla="*/ 219 h 1003"/>
                  <a:gd name="T4" fmla="*/ 287 w 415"/>
                  <a:gd name="T5" fmla="*/ 202 h 1003"/>
                  <a:gd name="T6" fmla="*/ 287 w 415"/>
                  <a:gd name="T7" fmla="*/ 43 h 1003"/>
                  <a:gd name="T8" fmla="*/ 129 w 415"/>
                  <a:gd name="T9" fmla="*/ 43 h 1003"/>
                  <a:gd name="T10" fmla="*/ 129 w 415"/>
                  <a:gd name="T11" fmla="*/ 202 h 1003"/>
                  <a:gd name="T12" fmla="*/ 151 w 415"/>
                  <a:gd name="T13" fmla="*/ 218 h 1003"/>
                  <a:gd name="T14" fmla="*/ 152 w 415"/>
                  <a:gd name="T15" fmla="*/ 224 h 1003"/>
                  <a:gd name="T16" fmla="*/ 3 w 415"/>
                  <a:gd name="T17" fmla="*/ 976 h 1003"/>
                  <a:gd name="T18" fmla="*/ 26 w 415"/>
                  <a:gd name="T19" fmla="*/ 1003 h 1003"/>
                  <a:gd name="T20" fmla="*/ 82 w 415"/>
                  <a:gd name="T21" fmla="*/ 1003 h 1003"/>
                  <a:gd name="T22" fmla="*/ 115 w 415"/>
                  <a:gd name="T23" fmla="*/ 976 h 1003"/>
                  <a:gd name="T24" fmla="*/ 208 w 415"/>
                  <a:gd name="T25" fmla="*/ 508 h 1003"/>
                  <a:gd name="T26" fmla="*/ 300 w 415"/>
                  <a:gd name="T27" fmla="*/ 976 h 1003"/>
                  <a:gd name="T28" fmla="*/ 334 w 415"/>
                  <a:gd name="T29" fmla="*/ 1003 h 1003"/>
                  <a:gd name="T30" fmla="*/ 390 w 415"/>
                  <a:gd name="T31" fmla="*/ 1003 h 1003"/>
                  <a:gd name="T32" fmla="*/ 412 w 415"/>
                  <a:gd name="T33" fmla="*/ 976 h 1003"/>
                  <a:gd name="T34" fmla="*/ 264 w 415"/>
                  <a:gd name="T35" fmla="*/ 224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5" h="1003">
                    <a:moveTo>
                      <a:pt x="264" y="224"/>
                    </a:moveTo>
                    <a:cubicBezTo>
                      <a:pt x="265" y="219"/>
                      <a:pt x="265" y="219"/>
                      <a:pt x="265" y="219"/>
                    </a:cubicBezTo>
                    <a:cubicBezTo>
                      <a:pt x="273" y="214"/>
                      <a:pt x="280" y="209"/>
                      <a:pt x="287" y="202"/>
                    </a:cubicBezTo>
                    <a:cubicBezTo>
                      <a:pt x="331" y="158"/>
                      <a:pt x="331" y="87"/>
                      <a:pt x="287" y="43"/>
                    </a:cubicBezTo>
                    <a:cubicBezTo>
                      <a:pt x="244" y="0"/>
                      <a:pt x="173" y="0"/>
                      <a:pt x="129" y="43"/>
                    </a:cubicBezTo>
                    <a:cubicBezTo>
                      <a:pt x="85" y="87"/>
                      <a:pt x="85" y="158"/>
                      <a:pt x="129" y="202"/>
                    </a:cubicBezTo>
                    <a:cubicBezTo>
                      <a:pt x="136" y="208"/>
                      <a:pt x="143" y="214"/>
                      <a:pt x="151" y="218"/>
                    </a:cubicBezTo>
                    <a:cubicBezTo>
                      <a:pt x="152" y="224"/>
                      <a:pt x="152" y="224"/>
                      <a:pt x="152" y="224"/>
                    </a:cubicBezTo>
                    <a:cubicBezTo>
                      <a:pt x="3" y="976"/>
                      <a:pt x="3" y="976"/>
                      <a:pt x="3" y="976"/>
                    </a:cubicBezTo>
                    <a:cubicBezTo>
                      <a:pt x="0" y="991"/>
                      <a:pt x="10" y="1003"/>
                      <a:pt x="26" y="1003"/>
                    </a:cubicBezTo>
                    <a:cubicBezTo>
                      <a:pt x="82" y="1003"/>
                      <a:pt x="82" y="1003"/>
                      <a:pt x="82" y="1003"/>
                    </a:cubicBezTo>
                    <a:cubicBezTo>
                      <a:pt x="97" y="1003"/>
                      <a:pt x="112" y="991"/>
                      <a:pt x="115" y="976"/>
                    </a:cubicBezTo>
                    <a:cubicBezTo>
                      <a:pt x="208" y="508"/>
                      <a:pt x="208" y="508"/>
                      <a:pt x="208" y="508"/>
                    </a:cubicBezTo>
                    <a:cubicBezTo>
                      <a:pt x="300" y="976"/>
                      <a:pt x="300" y="976"/>
                      <a:pt x="300" y="976"/>
                    </a:cubicBezTo>
                    <a:cubicBezTo>
                      <a:pt x="303" y="991"/>
                      <a:pt x="318" y="1003"/>
                      <a:pt x="334" y="1003"/>
                    </a:cubicBezTo>
                    <a:cubicBezTo>
                      <a:pt x="390" y="1003"/>
                      <a:pt x="390" y="1003"/>
                      <a:pt x="390" y="1003"/>
                    </a:cubicBezTo>
                    <a:cubicBezTo>
                      <a:pt x="405" y="1003"/>
                      <a:pt x="415" y="991"/>
                      <a:pt x="412" y="976"/>
                    </a:cubicBezTo>
                    <a:lnTo>
                      <a:pt x="264" y="224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37"/>
              <p:cNvSpPr>
                <a:spLocks/>
              </p:cNvSpPr>
              <p:nvPr userDrawn="1"/>
            </p:nvSpPr>
            <p:spPr bwMode="gray">
              <a:xfrm flipH="1">
                <a:off x="5991265" y="1038848"/>
                <a:ext cx="71578" cy="188505"/>
              </a:xfrm>
              <a:custGeom>
                <a:avLst/>
                <a:gdLst>
                  <a:gd name="T0" fmla="*/ 363 w 389"/>
                  <a:gd name="T1" fmla="*/ 118 h 1025"/>
                  <a:gd name="T2" fmla="*/ 363 w 389"/>
                  <a:gd name="T3" fmla="*/ 25 h 1025"/>
                  <a:gd name="T4" fmla="*/ 270 w 389"/>
                  <a:gd name="T5" fmla="*/ 25 h 1025"/>
                  <a:gd name="T6" fmla="*/ 270 w 389"/>
                  <a:gd name="T7" fmla="*/ 1006 h 1025"/>
                  <a:gd name="T8" fmla="*/ 316 w 389"/>
                  <a:gd name="T9" fmla="*/ 1025 h 1025"/>
                  <a:gd name="T10" fmla="*/ 363 w 389"/>
                  <a:gd name="T11" fmla="*/ 1006 h 1025"/>
                  <a:gd name="T12" fmla="*/ 363 w 389"/>
                  <a:gd name="T13" fmla="*/ 913 h 1025"/>
                  <a:gd name="T14" fmla="*/ 363 w 389"/>
                  <a:gd name="T15" fmla="*/ 118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9" h="1025">
                    <a:moveTo>
                      <a:pt x="363" y="118"/>
                    </a:moveTo>
                    <a:cubicBezTo>
                      <a:pt x="389" y="93"/>
                      <a:pt x="389" y="51"/>
                      <a:pt x="363" y="25"/>
                    </a:cubicBezTo>
                    <a:cubicBezTo>
                      <a:pt x="337" y="0"/>
                      <a:pt x="296" y="0"/>
                      <a:pt x="270" y="25"/>
                    </a:cubicBezTo>
                    <a:cubicBezTo>
                      <a:pt x="0" y="296"/>
                      <a:pt x="0" y="735"/>
                      <a:pt x="270" y="1006"/>
                    </a:cubicBezTo>
                    <a:cubicBezTo>
                      <a:pt x="283" y="1019"/>
                      <a:pt x="300" y="1025"/>
                      <a:pt x="316" y="1025"/>
                    </a:cubicBezTo>
                    <a:cubicBezTo>
                      <a:pt x="333" y="1025"/>
                      <a:pt x="350" y="1019"/>
                      <a:pt x="363" y="1006"/>
                    </a:cubicBezTo>
                    <a:cubicBezTo>
                      <a:pt x="389" y="980"/>
                      <a:pt x="389" y="938"/>
                      <a:pt x="363" y="913"/>
                    </a:cubicBezTo>
                    <a:cubicBezTo>
                      <a:pt x="144" y="694"/>
                      <a:pt x="144" y="337"/>
                      <a:pt x="363" y="118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38"/>
              <p:cNvSpPr>
                <a:spLocks/>
              </p:cNvSpPr>
              <p:nvPr userDrawn="1"/>
            </p:nvSpPr>
            <p:spPr bwMode="gray">
              <a:xfrm flipH="1">
                <a:off x="5783088" y="1038848"/>
                <a:ext cx="71578" cy="188505"/>
              </a:xfrm>
              <a:custGeom>
                <a:avLst/>
                <a:gdLst>
                  <a:gd name="T0" fmla="*/ 118 w 389"/>
                  <a:gd name="T1" fmla="*/ 25 h 1025"/>
                  <a:gd name="T2" fmla="*/ 25 w 389"/>
                  <a:gd name="T3" fmla="*/ 25 h 1025"/>
                  <a:gd name="T4" fmla="*/ 25 w 389"/>
                  <a:gd name="T5" fmla="*/ 118 h 1025"/>
                  <a:gd name="T6" fmla="*/ 25 w 389"/>
                  <a:gd name="T7" fmla="*/ 913 h 1025"/>
                  <a:gd name="T8" fmla="*/ 25 w 389"/>
                  <a:gd name="T9" fmla="*/ 1006 h 1025"/>
                  <a:gd name="T10" fmla="*/ 72 w 389"/>
                  <a:gd name="T11" fmla="*/ 1025 h 1025"/>
                  <a:gd name="T12" fmla="*/ 118 w 389"/>
                  <a:gd name="T13" fmla="*/ 1006 h 1025"/>
                  <a:gd name="T14" fmla="*/ 118 w 389"/>
                  <a:gd name="T15" fmla="*/ 2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9" h="1025">
                    <a:moveTo>
                      <a:pt x="118" y="25"/>
                    </a:moveTo>
                    <a:cubicBezTo>
                      <a:pt x="93" y="0"/>
                      <a:pt x="51" y="0"/>
                      <a:pt x="25" y="25"/>
                    </a:cubicBezTo>
                    <a:cubicBezTo>
                      <a:pt x="0" y="51"/>
                      <a:pt x="0" y="93"/>
                      <a:pt x="25" y="118"/>
                    </a:cubicBezTo>
                    <a:cubicBezTo>
                      <a:pt x="244" y="337"/>
                      <a:pt x="244" y="694"/>
                      <a:pt x="25" y="913"/>
                    </a:cubicBezTo>
                    <a:cubicBezTo>
                      <a:pt x="0" y="938"/>
                      <a:pt x="0" y="980"/>
                      <a:pt x="25" y="1006"/>
                    </a:cubicBezTo>
                    <a:cubicBezTo>
                      <a:pt x="38" y="1019"/>
                      <a:pt x="55" y="1025"/>
                      <a:pt x="72" y="1025"/>
                    </a:cubicBezTo>
                    <a:cubicBezTo>
                      <a:pt x="89" y="1025"/>
                      <a:pt x="106" y="1019"/>
                      <a:pt x="118" y="1006"/>
                    </a:cubicBezTo>
                    <a:cubicBezTo>
                      <a:pt x="389" y="735"/>
                      <a:pt x="389" y="296"/>
                      <a:pt x="118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39"/>
              <p:cNvSpPr>
                <a:spLocks/>
              </p:cNvSpPr>
              <p:nvPr userDrawn="1"/>
            </p:nvSpPr>
            <p:spPr bwMode="gray">
              <a:xfrm flipH="1">
                <a:off x="5952632" y="1077481"/>
                <a:ext cx="50247" cy="111239"/>
              </a:xfrm>
              <a:custGeom>
                <a:avLst/>
                <a:gdLst>
                  <a:gd name="T0" fmla="*/ 247 w 273"/>
                  <a:gd name="T1" fmla="*/ 493 h 605"/>
                  <a:gd name="T2" fmla="*/ 247 w 273"/>
                  <a:gd name="T3" fmla="*/ 118 h 605"/>
                  <a:gd name="T4" fmla="*/ 247 w 273"/>
                  <a:gd name="T5" fmla="*/ 25 h 605"/>
                  <a:gd name="T6" fmla="*/ 154 w 273"/>
                  <a:gd name="T7" fmla="*/ 25 h 605"/>
                  <a:gd name="T8" fmla="*/ 154 w 273"/>
                  <a:gd name="T9" fmla="*/ 586 h 605"/>
                  <a:gd name="T10" fmla="*/ 201 w 273"/>
                  <a:gd name="T11" fmla="*/ 605 h 605"/>
                  <a:gd name="T12" fmla="*/ 247 w 273"/>
                  <a:gd name="T13" fmla="*/ 586 h 605"/>
                  <a:gd name="T14" fmla="*/ 247 w 273"/>
                  <a:gd name="T15" fmla="*/ 493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605">
                    <a:moveTo>
                      <a:pt x="247" y="493"/>
                    </a:moveTo>
                    <a:cubicBezTo>
                      <a:pt x="144" y="389"/>
                      <a:pt x="144" y="222"/>
                      <a:pt x="247" y="118"/>
                    </a:cubicBezTo>
                    <a:cubicBezTo>
                      <a:pt x="273" y="93"/>
                      <a:pt x="273" y="51"/>
                      <a:pt x="247" y="25"/>
                    </a:cubicBezTo>
                    <a:cubicBezTo>
                      <a:pt x="221" y="0"/>
                      <a:pt x="180" y="0"/>
                      <a:pt x="154" y="25"/>
                    </a:cubicBezTo>
                    <a:cubicBezTo>
                      <a:pt x="0" y="180"/>
                      <a:pt x="0" y="431"/>
                      <a:pt x="154" y="586"/>
                    </a:cubicBezTo>
                    <a:cubicBezTo>
                      <a:pt x="167" y="598"/>
                      <a:pt x="184" y="605"/>
                      <a:pt x="201" y="605"/>
                    </a:cubicBezTo>
                    <a:cubicBezTo>
                      <a:pt x="217" y="605"/>
                      <a:pt x="234" y="598"/>
                      <a:pt x="247" y="586"/>
                    </a:cubicBezTo>
                    <a:cubicBezTo>
                      <a:pt x="273" y="560"/>
                      <a:pt x="273" y="518"/>
                      <a:pt x="247" y="493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40"/>
              <p:cNvSpPr>
                <a:spLocks/>
              </p:cNvSpPr>
              <p:nvPr userDrawn="1"/>
            </p:nvSpPr>
            <p:spPr bwMode="gray">
              <a:xfrm flipH="1">
                <a:off x="5850242" y="1077481"/>
                <a:ext cx="43057" cy="111239"/>
              </a:xfrm>
              <a:custGeom>
                <a:avLst/>
                <a:gdLst>
                  <a:gd name="T0" fmla="*/ 118 w 234"/>
                  <a:gd name="T1" fmla="*/ 25 h 605"/>
                  <a:gd name="T2" fmla="*/ 25 w 234"/>
                  <a:gd name="T3" fmla="*/ 25 h 605"/>
                  <a:gd name="T4" fmla="*/ 25 w 234"/>
                  <a:gd name="T5" fmla="*/ 118 h 605"/>
                  <a:gd name="T6" fmla="*/ 103 w 234"/>
                  <a:gd name="T7" fmla="*/ 305 h 605"/>
                  <a:gd name="T8" fmla="*/ 25 w 234"/>
                  <a:gd name="T9" fmla="*/ 493 h 605"/>
                  <a:gd name="T10" fmla="*/ 25 w 234"/>
                  <a:gd name="T11" fmla="*/ 586 h 605"/>
                  <a:gd name="T12" fmla="*/ 72 w 234"/>
                  <a:gd name="T13" fmla="*/ 605 h 605"/>
                  <a:gd name="T14" fmla="*/ 118 w 234"/>
                  <a:gd name="T15" fmla="*/ 586 h 605"/>
                  <a:gd name="T16" fmla="*/ 234 w 234"/>
                  <a:gd name="T17" fmla="*/ 305 h 605"/>
                  <a:gd name="T18" fmla="*/ 118 w 234"/>
                  <a:gd name="T19" fmla="*/ 2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605">
                    <a:moveTo>
                      <a:pt x="118" y="25"/>
                    </a:moveTo>
                    <a:cubicBezTo>
                      <a:pt x="93" y="0"/>
                      <a:pt x="51" y="0"/>
                      <a:pt x="25" y="25"/>
                    </a:cubicBezTo>
                    <a:cubicBezTo>
                      <a:pt x="0" y="51"/>
                      <a:pt x="0" y="93"/>
                      <a:pt x="25" y="118"/>
                    </a:cubicBezTo>
                    <a:cubicBezTo>
                      <a:pt x="75" y="168"/>
                      <a:pt x="103" y="235"/>
                      <a:pt x="103" y="305"/>
                    </a:cubicBezTo>
                    <a:cubicBezTo>
                      <a:pt x="103" y="376"/>
                      <a:pt x="75" y="443"/>
                      <a:pt x="25" y="493"/>
                    </a:cubicBezTo>
                    <a:cubicBezTo>
                      <a:pt x="0" y="518"/>
                      <a:pt x="0" y="560"/>
                      <a:pt x="25" y="586"/>
                    </a:cubicBezTo>
                    <a:cubicBezTo>
                      <a:pt x="38" y="598"/>
                      <a:pt x="55" y="605"/>
                      <a:pt x="72" y="605"/>
                    </a:cubicBezTo>
                    <a:cubicBezTo>
                      <a:pt x="89" y="605"/>
                      <a:pt x="105" y="598"/>
                      <a:pt x="118" y="586"/>
                    </a:cubicBezTo>
                    <a:cubicBezTo>
                      <a:pt x="193" y="511"/>
                      <a:pt x="234" y="411"/>
                      <a:pt x="234" y="305"/>
                    </a:cubicBezTo>
                    <a:cubicBezTo>
                      <a:pt x="234" y="200"/>
                      <a:pt x="193" y="100"/>
                      <a:pt x="118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93" name="Group 192"/>
          <p:cNvGrpSpPr/>
          <p:nvPr userDrawn="1"/>
        </p:nvGrpSpPr>
        <p:grpSpPr bwMode="gray">
          <a:xfrm>
            <a:off x="5731062" y="2665243"/>
            <a:ext cx="371475" cy="371475"/>
            <a:chOff x="5733443" y="3151018"/>
            <a:chExt cx="371475" cy="371475"/>
          </a:xfrm>
        </p:grpSpPr>
        <p:sp>
          <p:nvSpPr>
            <p:cNvPr id="194" name="Oval 193"/>
            <p:cNvSpPr/>
            <p:nvPr userDrawn="1"/>
          </p:nvSpPr>
          <p:spPr bwMode="gray">
            <a:xfrm>
              <a:off x="5733443" y="3151018"/>
              <a:ext cx="371475" cy="371475"/>
            </a:xfrm>
            <a:prstGeom prst="ellipse">
              <a:avLst/>
            </a:prstGeom>
            <a:solidFill>
              <a:schemeClr val="tx2">
                <a:lumMod val="85000"/>
                <a:lumOff val="15000"/>
              </a:schemeClr>
            </a:solidFill>
            <a:ln w="19050">
              <a:noFill/>
              <a:round/>
              <a:headEnd/>
              <a:tailEnd/>
            </a:ln>
            <a:effectLst/>
            <a:extLst/>
          </p:spPr>
          <p:txBody>
            <a:bodyPr wrap="square" rtlCol="0" anchor="ctr"/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5F5F5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95" name="Group 194"/>
            <p:cNvGrpSpPr/>
            <p:nvPr userDrawn="1"/>
          </p:nvGrpSpPr>
          <p:grpSpPr bwMode="gray">
            <a:xfrm>
              <a:off x="5787488" y="3190875"/>
              <a:ext cx="289885" cy="263200"/>
              <a:chOff x="5776217" y="3189289"/>
              <a:chExt cx="291632" cy="264786"/>
            </a:xfrm>
          </p:grpSpPr>
          <p:sp>
            <p:nvSpPr>
              <p:cNvPr id="196" name="Freeform 44"/>
              <p:cNvSpPr>
                <a:spLocks/>
              </p:cNvSpPr>
              <p:nvPr userDrawn="1"/>
            </p:nvSpPr>
            <p:spPr bwMode="gray">
              <a:xfrm>
                <a:off x="6003406" y="3327105"/>
                <a:ext cx="62528" cy="30626"/>
              </a:xfrm>
              <a:custGeom>
                <a:avLst/>
                <a:gdLst>
                  <a:gd name="T0" fmla="*/ 11 w 41"/>
                  <a:gd name="T1" fmla="*/ 0 h 20"/>
                  <a:gd name="T2" fmla="*/ 0 w 41"/>
                  <a:gd name="T3" fmla="*/ 9 h 20"/>
                  <a:gd name="T4" fmla="*/ 15 w 41"/>
                  <a:gd name="T5" fmla="*/ 20 h 20"/>
                  <a:gd name="T6" fmla="*/ 38 w 41"/>
                  <a:gd name="T7" fmla="*/ 14 h 20"/>
                  <a:gd name="T8" fmla="*/ 41 w 41"/>
                  <a:gd name="T9" fmla="*/ 3 h 20"/>
                  <a:gd name="T10" fmla="*/ 19 w 41"/>
                  <a:gd name="T11" fmla="*/ 6 h 20"/>
                  <a:gd name="T12" fmla="*/ 11 w 4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0">
                    <a:moveTo>
                      <a:pt x="11" y="0"/>
                    </a:moveTo>
                    <a:cubicBezTo>
                      <a:pt x="8" y="4"/>
                      <a:pt x="4" y="7"/>
                      <a:pt x="0" y="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19" y="6"/>
                      <a:pt x="19" y="6"/>
                      <a:pt x="19" y="6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Freeform 45"/>
              <p:cNvSpPr>
                <a:spLocks/>
              </p:cNvSpPr>
              <p:nvPr userDrawn="1"/>
            </p:nvSpPr>
            <p:spPr bwMode="gray">
              <a:xfrm>
                <a:off x="5806250" y="3245437"/>
                <a:ext cx="79755" cy="93791"/>
              </a:xfrm>
              <a:custGeom>
                <a:avLst/>
                <a:gdLst>
                  <a:gd name="T0" fmla="*/ 8 w 52"/>
                  <a:gd name="T1" fmla="*/ 46 h 61"/>
                  <a:gd name="T2" fmla="*/ 28 w 52"/>
                  <a:gd name="T3" fmla="*/ 54 h 61"/>
                  <a:gd name="T4" fmla="*/ 33 w 52"/>
                  <a:gd name="T5" fmla="*/ 61 h 61"/>
                  <a:gd name="T6" fmla="*/ 52 w 52"/>
                  <a:gd name="T7" fmla="*/ 13 h 61"/>
                  <a:gd name="T8" fmla="*/ 44 w 52"/>
                  <a:gd name="T9" fmla="*/ 15 h 61"/>
                  <a:gd name="T10" fmla="*/ 18 w 52"/>
                  <a:gd name="T11" fmla="*/ 0 h 61"/>
                  <a:gd name="T12" fmla="*/ 0 w 52"/>
                  <a:gd name="T13" fmla="*/ 47 h 61"/>
                  <a:gd name="T14" fmla="*/ 8 w 52"/>
                  <a:gd name="T15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61">
                    <a:moveTo>
                      <a:pt x="8" y="46"/>
                    </a:moveTo>
                    <a:cubicBezTo>
                      <a:pt x="16" y="46"/>
                      <a:pt x="23" y="49"/>
                      <a:pt x="28" y="54"/>
                    </a:cubicBezTo>
                    <a:cubicBezTo>
                      <a:pt x="30" y="56"/>
                      <a:pt x="32" y="59"/>
                      <a:pt x="33" y="61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49" y="14"/>
                      <a:pt x="46" y="15"/>
                      <a:pt x="44" y="15"/>
                    </a:cubicBezTo>
                    <a:cubicBezTo>
                      <a:pt x="33" y="15"/>
                      <a:pt x="23" y="9"/>
                      <a:pt x="18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" y="46"/>
                      <a:pt x="5" y="46"/>
                      <a:pt x="8" y="46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46"/>
              <p:cNvSpPr>
                <a:spLocks/>
              </p:cNvSpPr>
              <p:nvPr userDrawn="1"/>
            </p:nvSpPr>
            <p:spPr bwMode="gray">
              <a:xfrm>
                <a:off x="5776217" y="3385167"/>
                <a:ext cx="105277" cy="68908"/>
              </a:xfrm>
              <a:custGeom>
                <a:avLst/>
                <a:gdLst>
                  <a:gd name="T0" fmla="*/ 0 w 69"/>
                  <a:gd name="T1" fmla="*/ 45 h 45"/>
                  <a:gd name="T2" fmla="*/ 69 w 69"/>
                  <a:gd name="T3" fmla="*/ 45 h 45"/>
                  <a:gd name="T4" fmla="*/ 56 w 69"/>
                  <a:gd name="T5" fmla="*/ 0 h 45"/>
                  <a:gd name="T6" fmla="*/ 54 w 69"/>
                  <a:gd name="T7" fmla="*/ 3 h 45"/>
                  <a:gd name="T8" fmla="*/ 34 w 69"/>
                  <a:gd name="T9" fmla="*/ 11 h 45"/>
                  <a:gd name="T10" fmla="*/ 14 w 69"/>
                  <a:gd name="T11" fmla="*/ 3 h 45"/>
                  <a:gd name="T12" fmla="*/ 12 w 69"/>
                  <a:gd name="T13" fmla="*/ 1 h 45"/>
                  <a:gd name="T14" fmla="*/ 0 w 69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45">
                    <a:moveTo>
                      <a:pt x="0" y="45"/>
                    </a:moveTo>
                    <a:cubicBezTo>
                      <a:pt x="69" y="45"/>
                      <a:pt x="69" y="45"/>
                      <a:pt x="69" y="4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"/>
                      <a:pt x="55" y="2"/>
                      <a:pt x="54" y="3"/>
                    </a:cubicBezTo>
                    <a:cubicBezTo>
                      <a:pt x="49" y="8"/>
                      <a:pt x="42" y="11"/>
                      <a:pt x="34" y="11"/>
                    </a:cubicBezTo>
                    <a:cubicBezTo>
                      <a:pt x="26" y="11"/>
                      <a:pt x="19" y="8"/>
                      <a:pt x="14" y="3"/>
                    </a:cubicBezTo>
                    <a:cubicBezTo>
                      <a:pt x="13" y="3"/>
                      <a:pt x="13" y="2"/>
                      <a:pt x="12" y="1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47"/>
              <p:cNvSpPr>
                <a:spLocks noEditPoints="1"/>
              </p:cNvSpPr>
              <p:nvPr userDrawn="1"/>
            </p:nvSpPr>
            <p:spPr bwMode="gray">
              <a:xfrm>
                <a:off x="5840067" y="3189289"/>
                <a:ext cx="65719" cy="66995"/>
              </a:xfrm>
              <a:custGeom>
                <a:avLst/>
                <a:gdLst>
                  <a:gd name="T0" fmla="*/ 0 w 43"/>
                  <a:gd name="T1" fmla="*/ 22 h 44"/>
                  <a:gd name="T2" fmla="*/ 22 w 43"/>
                  <a:gd name="T3" fmla="*/ 44 h 44"/>
                  <a:gd name="T4" fmla="*/ 43 w 43"/>
                  <a:gd name="T5" fmla="*/ 22 h 44"/>
                  <a:gd name="T6" fmla="*/ 22 w 43"/>
                  <a:gd name="T7" fmla="*/ 0 h 44"/>
                  <a:gd name="T8" fmla="*/ 0 w 43"/>
                  <a:gd name="T9" fmla="*/ 22 h 44"/>
                  <a:gd name="T10" fmla="*/ 22 w 43"/>
                  <a:gd name="T11" fmla="*/ 8 h 44"/>
                  <a:gd name="T12" fmla="*/ 36 w 43"/>
                  <a:gd name="T13" fmla="*/ 22 h 44"/>
                  <a:gd name="T14" fmla="*/ 22 w 43"/>
                  <a:gd name="T15" fmla="*/ 36 h 44"/>
                  <a:gd name="T16" fmla="*/ 8 w 43"/>
                  <a:gd name="T17" fmla="*/ 22 h 44"/>
                  <a:gd name="T18" fmla="*/ 22 w 43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4">
                    <a:moveTo>
                      <a:pt x="0" y="22"/>
                    </a:move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3" y="34"/>
                      <a:pt x="43" y="22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  <a:moveTo>
                      <a:pt x="22" y="8"/>
                    </a:moveTo>
                    <a:cubicBezTo>
                      <a:pt x="29" y="8"/>
                      <a:pt x="36" y="14"/>
                      <a:pt x="36" y="22"/>
                    </a:cubicBezTo>
                    <a:cubicBezTo>
                      <a:pt x="36" y="30"/>
                      <a:pt x="29" y="36"/>
                      <a:pt x="22" y="36"/>
                    </a:cubicBezTo>
                    <a:cubicBezTo>
                      <a:pt x="14" y="36"/>
                      <a:pt x="8" y="30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Oval 48"/>
              <p:cNvSpPr>
                <a:spLocks noChangeArrowheads="1"/>
              </p:cNvSpPr>
              <p:nvPr userDrawn="1"/>
            </p:nvSpPr>
            <p:spPr bwMode="gray">
              <a:xfrm>
                <a:off x="5864312" y="3213535"/>
                <a:ext cx="18503" cy="18503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49"/>
              <p:cNvSpPr>
                <a:spLocks/>
              </p:cNvSpPr>
              <p:nvPr userDrawn="1"/>
            </p:nvSpPr>
            <p:spPr bwMode="gray">
              <a:xfrm>
                <a:off x="5974693" y="3292013"/>
                <a:ext cx="37645" cy="38282"/>
              </a:xfrm>
              <a:custGeom>
                <a:avLst/>
                <a:gdLst>
                  <a:gd name="T0" fmla="*/ 12 w 25"/>
                  <a:gd name="T1" fmla="*/ 25 h 25"/>
                  <a:gd name="T2" fmla="*/ 13 w 25"/>
                  <a:gd name="T3" fmla="*/ 25 h 25"/>
                  <a:gd name="T4" fmla="*/ 25 w 25"/>
                  <a:gd name="T5" fmla="*/ 13 h 25"/>
                  <a:gd name="T6" fmla="*/ 24 w 25"/>
                  <a:gd name="T7" fmla="*/ 11 h 25"/>
                  <a:gd name="T8" fmla="*/ 12 w 25"/>
                  <a:gd name="T9" fmla="*/ 0 h 25"/>
                  <a:gd name="T10" fmla="*/ 11 w 25"/>
                  <a:gd name="T11" fmla="*/ 0 h 25"/>
                  <a:gd name="T12" fmla="*/ 0 w 25"/>
                  <a:gd name="T13" fmla="*/ 13 h 25"/>
                  <a:gd name="T14" fmla="*/ 0 w 25"/>
                  <a:gd name="T15" fmla="*/ 14 h 25"/>
                  <a:gd name="T16" fmla="*/ 12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2" y="25"/>
                    </a:moveTo>
                    <a:cubicBezTo>
                      <a:pt x="12" y="25"/>
                      <a:pt x="13" y="25"/>
                      <a:pt x="13" y="25"/>
                    </a:cubicBezTo>
                    <a:cubicBezTo>
                      <a:pt x="20" y="24"/>
                      <a:pt x="25" y="19"/>
                      <a:pt x="25" y="13"/>
                    </a:cubicBezTo>
                    <a:cubicBezTo>
                      <a:pt x="25" y="12"/>
                      <a:pt x="25" y="12"/>
                      <a:pt x="24" y="11"/>
                    </a:cubicBezTo>
                    <a:cubicBezTo>
                      <a:pt x="24" y="5"/>
                      <a:pt x="18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5" y="1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20"/>
                      <a:pt x="6" y="25"/>
                      <a:pt x="12" y="25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50"/>
              <p:cNvSpPr>
                <a:spLocks noEditPoints="1"/>
              </p:cNvSpPr>
              <p:nvPr userDrawn="1"/>
            </p:nvSpPr>
            <p:spPr bwMode="gray">
              <a:xfrm>
                <a:off x="5787747" y="3328381"/>
                <a:ext cx="61252" cy="61252"/>
              </a:xfrm>
              <a:custGeom>
                <a:avLst/>
                <a:gdLst>
                  <a:gd name="T0" fmla="*/ 0 w 40"/>
                  <a:gd name="T1" fmla="*/ 20 h 40"/>
                  <a:gd name="T2" fmla="*/ 6 w 40"/>
                  <a:gd name="T3" fmla="*/ 34 h 40"/>
                  <a:gd name="T4" fmla="*/ 20 w 40"/>
                  <a:gd name="T5" fmla="*/ 40 h 40"/>
                  <a:gd name="T6" fmla="*/ 34 w 40"/>
                  <a:gd name="T7" fmla="*/ 34 h 40"/>
                  <a:gd name="T8" fmla="*/ 40 w 40"/>
                  <a:gd name="T9" fmla="*/ 20 h 40"/>
                  <a:gd name="T10" fmla="*/ 34 w 40"/>
                  <a:gd name="T11" fmla="*/ 6 h 40"/>
                  <a:gd name="T12" fmla="*/ 20 w 40"/>
                  <a:gd name="T13" fmla="*/ 0 h 40"/>
                  <a:gd name="T14" fmla="*/ 6 w 40"/>
                  <a:gd name="T15" fmla="*/ 6 h 40"/>
                  <a:gd name="T16" fmla="*/ 0 w 40"/>
                  <a:gd name="T17" fmla="*/ 20 h 40"/>
                  <a:gd name="T18" fmla="*/ 11 w 40"/>
                  <a:gd name="T19" fmla="*/ 11 h 40"/>
                  <a:gd name="T20" fmla="*/ 20 w 40"/>
                  <a:gd name="T21" fmla="*/ 8 h 40"/>
                  <a:gd name="T22" fmla="*/ 29 w 40"/>
                  <a:gd name="T23" fmla="*/ 11 h 40"/>
                  <a:gd name="T24" fmla="*/ 32 w 40"/>
                  <a:gd name="T25" fmla="*/ 20 h 40"/>
                  <a:gd name="T26" fmla="*/ 29 w 40"/>
                  <a:gd name="T27" fmla="*/ 29 h 40"/>
                  <a:gd name="T28" fmla="*/ 20 w 40"/>
                  <a:gd name="T29" fmla="*/ 33 h 40"/>
                  <a:gd name="T30" fmla="*/ 11 w 40"/>
                  <a:gd name="T31" fmla="*/ 29 h 40"/>
                  <a:gd name="T32" fmla="*/ 8 w 40"/>
                  <a:gd name="T33" fmla="*/ 20 h 40"/>
                  <a:gd name="T34" fmla="*/ 11 w 40"/>
                  <a:gd name="T35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0">
                    <a:moveTo>
                      <a:pt x="0" y="20"/>
                    </a:moveTo>
                    <a:cubicBezTo>
                      <a:pt x="0" y="25"/>
                      <a:pt x="2" y="31"/>
                      <a:pt x="6" y="34"/>
                    </a:cubicBezTo>
                    <a:cubicBezTo>
                      <a:pt x="9" y="38"/>
                      <a:pt x="15" y="40"/>
                      <a:pt x="20" y="40"/>
                    </a:cubicBezTo>
                    <a:cubicBezTo>
                      <a:pt x="25" y="40"/>
                      <a:pt x="31" y="38"/>
                      <a:pt x="34" y="34"/>
                    </a:cubicBezTo>
                    <a:cubicBezTo>
                      <a:pt x="38" y="31"/>
                      <a:pt x="40" y="25"/>
                      <a:pt x="40" y="20"/>
                    </a:cubicBezTo>
                    <a:cubicBezTo>
                      <a:pt x="40" y="15"/>
                      <a:pt x="38" y="9"/>
                      <a:pt x="34" y="6"/>
                    </a:cubicBezTo>
                    <a:cubicBezTo>
                      <a:pt x="31" y="2"/>
                      <a:pt x="25" y="0"/>
                      <a:pt x="20" y="0"/>
                    </a:cubicBezTo>
                    <a:cubicBezTo>
                      <a:pt x="15" y="0"/>
                      <a:pt x="9" y="2"/>
                      <a:pt x="6" y="6"/>
                    </a:cubicBezTo>
                    <a:cubicBezTo>
                      <a:pt x="2" y="9"/>
                      <a:pt x="0" y="15"/>
                      <a:pt x="0" y="20"/>
                    </a:cubicBezTo>
                    <a:close/>
                    <a:moveTo>
                      <a:pt x="11" y="11"/>
                    </a:moveTo>
                    <a:cubicBezTo>
                      <a:pt x="14" y="9"/>
                      <a:pt x="17" y="8"/>
                      <a:pt x="20" y="8"/>
                    </a:cubicBezTo>
                    <a:cubicBezTo>
                      <a:pt x="23" y="8"/>
                      <a:pt x="26" y="9"/>
                      <a:pt x="29" y="11"/>
                    </a:cubicBezTo>
                    <a:cubicBezTo>
                      <a:pt x="31" y="14"/>
                      <a:pt x="32" y="17"/>
                      <a:pt x="32" y="20"/>
                    </a:cubicBezTo>
                    <a:cubicBezTo>
                      <a:pt x="32" y="23"/>
                      <a:pt x="31" y="27"/>
                      <a:pt x="29" y="29"/>
                    </a:cubicBezTo>
                    <a:cubicBezTo>
                      <a:pt x="26" y="31"/>
                      <a:pt x="23" y="33"/>
                      <a:pt x="20" y="33"/>
                    </a:cubicBezTo>
                    <a:cubicBezTo>
                      <a:pt x="17" y="33"/>
                      <a:pt x="14" y="31"/>
                      <a:pt x="11" y="29"/>
                    </a:cubicBezTo>
                    <a:cubicBezTo>
                      <a:pt x="9" y="26"/>
                      <a:pt x="8" y="23"/>
                      <a:pt x="8" y="20"/>
                    </a:cubicBezTo>
                    <a:cubicBezTo>
                      <a:pt x="8" y="17"/>
                      <a:pt x="9" y="14"/>
                      <a:pt x="11" y="11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51"/>
              <p:cNvSpPr>
                <a:spLocks/>
              </p:cNvSpPr>
              <p:nvPr userDrawn="1"/>
            </p:nvSpPr>
            <p:spPr bwMode="gray">
              <a:xfrm>
                <a:off x="5810717" y="3351351"/>
                <a:ext cx="15314" cy="15312"/>
              </a:xfrm>
              <a:custGeom>
                <a:avLst/>
                <a:gdLst>
                  <a:gd name="T0" fmla="*/ 5 w 10"/>
                  <a:gd name="T1" fmla="*/ 10 h 10"/>
                  <a:gd name="T2" fmla="*/ 8 w 10"/>
                  <a:gd name="T3" fmla="*/ 8 h 10"/>
                  <a:gd name="T4" fmla="*/ 10 w 10"/>
                  <a:gd name="T5" fmla="*/ 5 h 10"/>
                  <a:gd name="T6" fmla="*/ 8 w 10"/>
                  <a:gd name="T7" fmla="*/ 2 h 10"/>
                  <a:gd name="T8" fmla="*/ 5 w 10"/>
                  <a:gd name="T9" fmla="*/ 0 h 10"/>
                  <a:gd name="T10" fmla="*/ 2 w 10"/>
                  <a:gd name="T11" fmla="*/ 2 h 10"/>
                  <a:gd name="T12" fmla="*/ 0 w 10"/>
                  <a:gd name="T13" fmla="*/ 5 h 10"/>
                  <a:gd name="T14" fmla="*/ 2 w 10"/>
                  <a:gd name="T15" fmla="*/ 8 h 10"/>
                  <a:gd name="T16" fmla="*/ 5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9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52"/>
              <p:cNvSpPr>
                <a:spLocks/>
              </p:cNvSpPr>
              <p:nvPr userDrawn="1"/>
            </p:nvSpPr>
            <p:spPr bwMode="gray">
              <a:xfrm>
                <a:off x="5893662" y="3221191"/>
                <a:ext cx="89964" cy="86135"/>
              </a:xfrm>
              <a:custGeom>
                <a:avLst/>
                <a:gdLst>
                  <a:gd name="T0" fmla="*/ 0 w 59"/>
                  <a:gd name="T1" fmla="*/ 27 h 56"/>
                  <a:gd name="T2" fmla="*/ 45 w 59"/>
                  <a:gd name="T3" fmla="*/ 56 h 56"/>
                  <a:gd name="T4" fmla="*/ 59 w 59"/>
                  <a:gd name="T5" fmla="*/ 39 h 56"/>
                  <a:gd name="T6" fmla="*/ 16 w 59"/>
                  <a:gd name="T7" fmla="*/ 0 h 56"/>
                  <a:gd name="T8" fmla="*/ 16 w 59"/>
                  <a:gd name="T9" fmla="*/ 1 h 56"/>
                  <a:gd name="T10" fmla="*/ 0 w 59"/>
                  <a:gd name="T11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6">
                    <a:moveTo>
                      <a:pt x="0" y="27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6" y="48"/>
                      <a:pt x="51" y="41"/>
                      <a:pt x="59" y="3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2"/>
                      <a:pt x="10" y="22"/>
                      <a:pt x="0" y="27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53"/>
              <p:cNvSpPr>
                <a:spLocks/>
              </p:cNvSpPr>
              <p:nvPr userDrawn="1"/>
            </p:nvSpPr>
            <p:spPr bwMode="gray">
              <a:xfrm>
                <a:off x="6004682" y="3265854"/>
                <a:ext cx="63167" cy="31902"/>
              </a:xfrm>
              <a:custGeom>
                <a:avLst/>
                <a:gdLst>
                  <a:gd name="T0" fmla="*/ 39 w 41"/>
                  <a:gd name="T1" fmla="*/ 8 h 21"/>
                  <a:gd name="T2" fmla="*/ 16 w 41"/>
                  <a:gd name="T3" fmla="*/ 0 h 21"/>
                  <a:gd name="T4" fmla="*/ 0 w 41"/>
                  <a:gd name="T5" fmla="*/ 11 h 21"/>
                  <a:gd name="T6" fmla="*/ 11 w 41"/>
                  <a:gd name="T7" fmla="*/ 21 h 21"/>
                  <a:gd name="T8" fmla="*/ 19 w 41"/>
                  <a:gd name="T9" fmla="*/ 14 h 21"/>
                  <a:gd name="T10" fmla="*/ 41 w 41"/>
                  <a:gd name="T11" fmla="*/ 19 h 21"/>
                  <a:gd name="T12" fmla="*/ 39 w 41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">
                    <a:moveTo>
                      <a:pt x="39" y="8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3"/>
                      <a:pt x="9" y="17"/>
                      <a:pt x="11" y="21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41" y="19"/>
                      <a:pt x="41" y="19"/>
                      <a:pt x="41" y="19"/>
                    </a:cubicBez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9" name="Group 218"/>
          <p:cNvGrpSpPr/>
          <p:nvPr userDrawn="1"/>
        </p:nvGrpSpPr>
        <p:grpSpPr>
          <a:xfrm>
            <a:off x="5731062" y="3719005"/>
            <a:ext cx="371475" cy="371475"/>
            <a:chOff x="5731062" y="4176205"/>
            <a:chExt cx="371475" cy="371475"/>
          </a:xfrm>
        </p:grpSpPr>
        <p:grpSp>
          <p:nvGrpSpPr>
            <p:cNvPr id="220" name="Group 219"/>
            <p:cNvGrpSpPr/>
            <p:nvPr userDrawn="1"/>
          </p:nvGrpSpPr>
          <p:grpSpPr bwMode="gray">
            <a:xfrm>
              <a:off x="5731062" y="4176205"/>
              <a:ext cx="371475" cy="371475"/>
              <a:chOff x="4075065" y="895350"/>
              <a:chExt cx="304800" cy="304800"/>
            </a:xfrm>
          </p:grpSpPr>
          <p:sp>
            <p:nvSpPr>
              <p:cNvPr id="222" name="Oval 221"/>
              <p:cNvSpPr/>
              <p:nvPr userDrawn="1"/>
            </p:nvSpPr>
            <p:spPr bwMode="gray">
              <a:xfrm>
                <a:off x="4075065" y="895350"/>
                <a:ext cx="304800" cy="304800"/>
              </a:xfrm>
              <a:prstGeom prst="ellipse">
                <a:avLst/>
              </a:prstGeom>
              <a:solidFill>
                <a:schemeClr val="tx2">
                  <a:lumMod val="85000"/>
                  <a:lumOff val="15000"/>
                </a:schemeClr>
              </a:solidFill>
              <a:ln w="19050">
                <a:noFill/>
                <a:round/>
                <a:headEnd/>
                <a:tailEnd/>
              </a:ln>
              <a:effectLst/>
              <a:extLst/>
            </p:spPr>
            <p:txBody>
              <a:bodyPr wrap="square" rtlCol="0" anchor="ctr"/>
              <a:lstStyle/>
              <a:p>
                <a: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 dirty="0">
                  <a:solidFill>
                    <a:srgbClr val="5F5F5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3" name="AutoShape 3"/>
              <p:cNvSpPr>
                <a:spLocks noChangeAspect="1" noChangeArrowheads="1" noTextEdit="1"/>
              </p:cNvSpPr>
              <p:nvPr userDrawn="1"/>
            </p:nvSpPr>
            <p:spPr bwMode="gray">
              <a:xfrm>
                <a:off x="4157370" y="927671"/>
                <a:ext cx="178597" cy="246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1" name="Freeform 5"/>
            <p:cNvSpPr>
              <a:spLocks/>
            </p:cNvSpPr>
            <p:nvPr userDrawn="1"/>
          </p:nvSpPr>
          <p:spPr bwMode="gray">
            <a:xfrm>
              <a:off x="5785298" y="4254399"/>
              <a:ext cx="280880" cy="174726"/>
            </a:xfrm>
            <a:custGeom>
              <a:avLst/>
              <a:gdLst/>
              <a:ahLst/>
              <a:cxnLst>
                <a:cxn ang="0">
                  <a:pos x="378" y="157"/>
                </a:cxn>
                <a:cxn ang="0">
                  <a:pos x="388" y="142"/>
                </a:cxn>
                <a:cxn ang="0">
                  <a:pos x="391" y="126"/>
                </a:cxn>
                <a:cxn ang="0">
                  <a:pos x="391" y="120"/>
                </a:cxn>
                <a:cxn ang="0">
                  <a:pos x="388" y="109"/>
                </a:cxn>
                <a:cxn ang="0">
                  <a:pos x="378" y="94"/>
                </a:cxn>
                <a:cxn ang="0">
                  <a:pos x="359" y="79"/>
                </a:cxn>
                <a:cxn ang="0">
                  <a:pos x="334" y="71"/>
                </a:cxn>
                <a:cxn ang="0">
                  <a:pos x="320" y="70"/>
                </a:cxn>
                <a:cxn ang="0">
                  <a:pos x="302" y="72"/>
                </a:cxn>
                <a:cxn ang="0">
                  <a:pos x="302" y="70"/>
                </a:cxn>
                <a:cxn ang="0">
                  <a:pos x="302" y="62"/>
                </a:cxn>
                <a:cxn ang="0">
                  <a:pos x="298" y="49"/>
                </a:cxn>
                <a:cxn ang="0">
                  <a:pos x="291" y="36"/>
                </a:cxn>
                <a:cxn ang="0">
                  <a:pos x="282" y="25"/>
                </a:cxn>
                <a:cxn ang="0">
                  <a:pos x="270" y="16"/>
                </a:cxn>
                <a:cxn ang="0">
                  <a:pos x="255" y="8"/>
                </a:cxn>
                <a:cxn ang="0">
                  <a:pos x="239" y="3"/>
                </a:cxn>
                <a:cxn ang="0">
                  <a:pos x="223" y="0"/>
                </a:cxn>
                <a:cxn ang="0">
                  <a:pos x="213" y="0"/>
                </a:cxn>
                <a:cxn ang="0">
                  <a:pos x="195" y="1"/>
                </a:cxn>
                <a:cxn ang="0">
                  <a:pos x="179" y="5"/>
                </a:cxn>
                <a:cxn ang="0">
                  <a:pos x="163" y="12"/>
                </a:cxn>
                <a:cxn ang="0">
                  <a:pos x="150" y="20"/>
                </a:cxn>
                <a:cxn ang="0">
                  <a:pos x="140" y="31"/>
                </a:cxn>
                <a:cxn ang="0">
                  <a:pos x="131" y="42"/>
                </a:cxn>
                <a:cxn ang="0">
                  <a:pos x="126" y="55"/>
                </a:cxn>
                <a:cxn ang="0">
                  <a:pos x="124" y="70"/>
                </a:cxn>
                <a:cxn ang="0">
                  <a:pos x="125" y="72"/>
                </a:cxn>
                <a:cxn ang="0">
                  <a:pos x="115" y="70"/>
                </a:cxn>
                <a:cxn ang="0">
                  <a:pos x="107" y="70"/>
                </a:cxn>
                <a:cxn ang="0">
                  <a:pos x="78" y="74"/>
                </a:cxn>
                <a:cxn ang="0">
                  <a:pos x="56" y="86"/>
                </a:cxn>
                <a:cxn ang="0">
                  <a:pos x="41" y="104"/>
                </a:cxn>
                <a:cxn ang="0">
                  <a:pos x="37" y="114"/>
                </a:cxn>
                <a:cxn ang="0">
                  <a:pos x="36" y="126"/>
                </a:cxn>
                <a:cxn ang="0">
                  <a:pos x="36" y="135"/>
                </a:cxn>
                <a:cxn ang="0">
                  <a:pos x="42" y="149"/>
                </a:cxn>
                <a:cxn ang="0">
                  <a:pos x="48" y="157"/>
                </a:cxn>
                <a:cxn ang="0">
                  <a:pos x="28" y="165"/>
                </a:cxn>
                <a:cxn ang="0">
                  <a:pos x="14" y="177"/>
                </a:cxn>
                <a:cxn ang="0">
                  <a:pos x="3" y="192"/>
                </a:cxn>
                <a:cxn ang="0">
                  <a:pos x="0" y="210"/>
                </a:cxn>
                <a:cxn ang="0">
                  <a:pos x="0" y="215"/>
                </a:cxn>
                <a:cxn ang="0">
                  <a:pos x="3" y="226"/>
                </a:cxn>
                <a:cxn ang="0">
                  <a:pos x="12" y="241"/>
                </a:cxn>
                <a:cxn ang="0">
                  <a:pos x="32" y="256"/>
                </a:cxn>
                <a:cxn ang="0">
                  <a:pos x="57" y="264"/>
                </a:cxn>
                <a:cxn ang="0">
                  <a:pos x="355" y="265"/>
                </a:cxn>
                <a:cxn ang="0">
                  <a:pos x="370" y="264"/>
                </a:cxn>
                <a:cxn ang="0">
                  <a:pos x="395" y="256"/>
                </a:cxn>
                <a:cxn ang="0">
                  <a:pos x="414" y="241"/>
                </a:cxn>
                <a:cxn ang="0">
                  <a:pos x="423" y="226"/>
                </a:cxn>
                <a:cxn ang="0">
                  <a:pos x="426" y="215"/>
                </a:cxn>
                <a:cxn ang="0">
                  <a:pos x="426" y="210"/>
                </a:cxn>
                <a:cxn ang="0">
                  <a:pos x="423" y="192"/>
                </a:cxn>
                <a:cxn ang="0">
                  <a:pos x="413" y="177"/>
                </a:cxn>
                <a:cxn ang="0">
                  <a:pos x="397" y="165"/>
                </a:cxn>
                <a:cxn ang="0">
                  <a:pos x="378" y="157"/>
                </a:cxn>
              </a:cxnLst>
              <a:rect l="0" t="0" r="r" b="b"/>
              <a:pathLst>
                <a:path w="426" h="265">
                  <a:moveTo>
                    <a:pt x="378" y="157"/>
                  </a:moveTo>
                  <a:lnTo>
                    <a:pt x="378" y="157"/>
                  </a:lnTo>
                  <a:lnTo>
                    <a:pt x="384" y="149"/>
                  </a:lnTo>
                  <a:lnTo>
                    <a:pt x="388" y="142"/>
                  </a:lnTo>
                  <a:lnTo>
                    <a:pt x="390" y="135"/>
                  </a:lnTo>
                  <a:lnTo>
                    <a:pt x="391" y="126"/>
                  </a:lnTo>
                  <a:lnTo>
                    <a:pt x="391" y="126"/>
                  </a:lnTo>
                  <a:lnTo>
                    <a:pt x="391" y="120"/>
                  </a:lnTo>
                  <a:lnTo>
                    <a:pt x="390" y="114"/>
                  </a:lnTo>
                  <a:lnTo>
                    <a:pt x="388" y="109"/>
                  </a:lnTo>
                  <a:lnTo>
                    <a:pt x="386" y="104"/>
                  </a:lnTo>
                  <a:lnTo>
                    <a:pt x="378" y="94"/>
                  </a:lnTo>
                  <a:lnTo>
                    <a:pt x="370" y="86"/>
                  </a:lnTo>
                  <a:lnTo>
                    <a:pt x="359" y="79"/>
                  </a:lnTo>
                  <a:lnTo>
                    <a:pt x="348" y="74"/>
                  </a:lnTo>
                  <a:lnTo>
                    <a:pt x="334" y="71"/>
                  </a:lnTo>
                  <a:lnTo>
                    <a:pt x="320" y="70"/>
                  </a:lnTo>
                  <a:lnTo>
                    <a:pt x="320" y="70"/>
                  </a:lnTo>
                  <a:lnTo>
                    <a:pt x="311" y="70"/>
                  </a:lnTo>
                  <a:lnTo>
                    <a:pt x="302" y="72"/>
                  </a:lnTo>
                  <a:lnTo>
                    <a:pt x="302" y="72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2" y="62"/>
                  </a:lnTo>
                  <a:lnTo>
                    <a:pt x="300" y="55"/>
                  </a:lnTo>
                  <a:lnTo>
                    <a:pt x="298" y="49"/>
                  </a:lnTo>
                  <a:lnTo>
                    <a:pt x="295" y="42"/>
                  </a:lnTo>
                  <a:lnTo>
                    <a:pt x="291" y="36"/>
                  </a:lnTo>
                  <a:lnTo>
                    <a:pt x="287" y="31"/>
                  </a:lnTo>
                  <a:lnTo>
                    <a:pt x="282" y="25"/>
                  </a:lnTo>
                  <a:lnTo>
                    <a:pt x="277" y="20"/>
                  </a:lnTo>
                  <a:lnTo>
                    <a:pt x="270" y="16"/>
                  </a:lnTo>
                  <a:lnTo>
                    <a:pt x="263" y="12"/>
                  </a:lnTo>
                  <a:lnTo>
                    <a:pt x="255" y="8"/>
                  </a:lnTo>
                  <a:lnTo>
                    <a:pt x="248" y="5"/>
                  </a:lnTo>
                  <a:lnTo>
                    <a:pt x="239" y="3"/>
                  </a:lnTo>
                  <a:lnTo>
                    <a:pt x="231" y="1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4" y="0"/>
                  </a:lnTo>
                  <a:lnTo>
                    <a:pt x="195" y="1"/>
                  </a:lnTo>
                  <a:lnTo>
                    <a:pt x="186" y="3"/>
                  </a:lnTo>
                  <a:lnTo>
                    <a:pt x="179" y="5"/>
                  </a:lnTo>
                  <a:lnTo>
                    <a:pt x="171" y="8"/>
                  </a:lnTo>
                  <a:lnTo>
                    <a:pt x="163" y="12"/>
                  </a:lnTo>
                  <a:lnTo>
                    <a:pt x="157" y="16"/>
                  </a:lnTo>
                  <a:lnTo>
                    <a:pt x="150" y="20"/>
                  </a:lnTo>
                  <a:lnTo>
                    <a:pt x="145" y="25"/>
                  </a:lnTo>
                  <a:lnTo>
                    <a:pt x="140" y="31"/>
                  </a:lnTo>
                  <a:lnTo>
                    <a:pt x="135" y="36"/>
                  </a:lnTo>
                  <a:lnTo>
                    <a:pt x="131" y="42"/>
                  </a:lnTo>
                  <a:lnTo>
                    <a:pt x="128" y="49"/>
                  </a:lnTo>
                  <a:lnTo>
                    <a:pt x="126" y="55"/>
                  </a:lnTo>
                  <a:lnTo>
                    <a:pt x="125" y="62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15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92" y="71"/>
                  </a:lnTo>
                  <a:lnTo>
                    <a:pt x="78" y="74"/>
                  </a:lnTo>
                  <a:lnTo>
                    <a:pt x="67" y="79"/>
                  </a:lnTo>
                  <a:lnTo>
                    <a:pt x="56" y="86"/>
                  </a:lnTo>
                  <a:lnTo>
                    <a:pt x="48" y="94"/>
                  </a:lnTo>
                  <a:lnTo>
                    <a:pt x="41" y="104"/>
                  </a:lnTo>
                  <a:lnTo>
                    <a:pt x="39" y="109"/>
                  </a:lnTo>
                  <a:lnTo>
                    <a:pt x="37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35"/>
                  </a:lnTo>
                  <a:lnTo>
                    <a:pt x="39" y="142"/>
                  </a:lnTo>
                  <a:lnTo>
                    <a:pt x="42" y="149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38" y="160"/>
                  </a:lnTo>
                  <a:lnTo>
                    <a:pt x="28" y="165"/>
                  </a:lnTo>
                  <a:lnTo>
                    <a:pt x="20" y="171"/>
                  </a:lnTo>
                  <a:lnTo>
                    <a:pt x="14" y="177"/>
                  </a:lnTo>
                  <a:lnTo>
                    <a:pt x="7" y="184"/>
                  </a:lnTo>
                  <a:lnTo>
                    <a:pt x="3" y="192"/>
                  </a:lnTo>
                  <a:lnTo>
                    <a:pt x="1" y="20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1" y="221"/>
                  </a:lnTo>
                  <a:lnTo>
                    <a:pt x="3" y="226"/>
                  </a:lnTo>
                  <a:lnTo>
                    <a:pt x="5" y="231"/>
                  </a:lnTo>
                  <a:lnTo>
                    <a:pt x="12" y="241"/>
                  </a:lnTo>
                  <a:lnTo>
                    <a:pt x="21" y="249"/>
                  </a:lnTo>
                  <a:lnTo>
                    <a:pt x="32" y="256"/>
                  </a:lnTo>
                  <a:lnTo>
                    <a:pt x="43" y="261"/>
                  </a:lnTo>
                  <a:lnTo>
                    <a:pt x="57" y="264"/>
                  </a:lnTo>
                  <a:lnTo>
                    <a:pt x="71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70" y="264"/>
                  </a:lnTo>
                  <a:lnTo>
                    <a:pt x="383" y="261"/>
                  </a:lnTo>
                  <a:lnTo>
                    <a:pt x="395" y="256"/>
                  </a:lnTo>
                  <a:lnTo>
                    <a:pt x="406" y="249"/>
                  </a:lnTo>
                  <a:lnTo>
                    <a:pt x="414" y="241"/>
                  </a:lnTo>
                  <a:lnTo>
                    <a:pt x="421" y="231"/>
                  </a:lnTo>
                  <a:lnTo>
                    <a:pt x="423" y="226"/>
                  </a:lnTo>
                  <a:lnTo>
                    <a:pt x="425" y="221"/>
                  </a:lnTo>
                  <a:lnTo>
                    <a:pt x="426" y="215"/>
                  </a:lnTo>
                  <a:lnTo>
                    <a:pt x="426" y="210"/>
                  </a:lnTo>
                  <a:lnTo>
                    <a:pt x="426" y="210"/>
                  </a:lnTo>
                  <a:lnTo>
                    <a:pt x="426" y="200"/>
                  </a:lnTo>
                  <a:lnTo>
                    <a:pt x="423" y="192"/>
                  </a:lnTo>
                  <a:lnTo>
                    <a:pt x="419" y="184"/>
                  </a:lnTo>
                  <a:lnTo>
                    <a:pt x="413" y="177"/>
                  </a:lnTo>
                  <a:lnTo>
                    <a:pt x="406" y="171"/>
                  </a:lnTo>
                  <a:lnTo>
                    <a:pt x="397" y="165"/>
                  </a:lnTo>
                  <a:lnTo>
                    <a:pt x="389" y="160"/>
                  </a:lnTo>
                  <a:lnTo>
                    <a:pt x="378" y="157"/>
                  </a:lnTo>
                  <a:lnTo>
                    <a:pt x="378" y="1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5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123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082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55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06625"/>
            <a:ext cx="8572501" cy="3662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89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accent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2EF7A-A9D4-9240-8040-99A96D16BDD3}"/>
              </a:ext>
            </a:extLst>
          </p:cNvPr>
          <p:cNvSpPr txBox="1"/>
          <p:nvPr userDrawn="1"/>
        </p:nvSpPr>
        <p:spPr bwMode="black">
          <a:xfrm>
            <a:off x="1837346" y="446090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28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B1E80-24FA-DD41-95F2-2BCFB8AC75D0}"/>
              </a:ext>
            </a:extLst>
          </p:cNvPr>
          <p:cNvSpPr txBox="1"/>
          <p:nvPr userDrawn="1"/>
        </p:nvSpPr>
        <p:spPr bwMode="black">
          <a:xfrm>
            <a:off x="3225338" y="477150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80999" y="2079889"/>
            <a:ext cx="4710727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857438"/>
            <a:ext cx="4695825" cy="2492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229229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  – COMPANY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57F41-D20F-6E4F-823A-20E9A683F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69FA6-B39E-F242-BC63-31D2A2D6C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9" y="96498"/>
            <a:ext cx="2645833" cy="49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14AD9-4736-7F45-B133-7C11C5F24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28" b="28025"/>
          <a:stretch/>
        </p:blipFill>
        <p:spPr>
          <a:xfrm>
            <a:off x="7018685" y="4311461"/>
            <a:ext cx="1817463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cap="all" baseline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8496300" cy="1095685"/>
          </a:xfrm>
        </p:spPr>
        <p:txBody>
          <a:bodyPr/>
          <a:lstStyle>
            <a:lvl1pPr>
              <a:buClr>
                <a:schemeClr val="accent1"/>
              </a:buClr>
              <a:defRPr sz="2000" cap="none"/>
            </a:lvl1pPr>
            <a:lvl2pPr>
              <a:buClr>
                <a:schemeClr val="accent1"/>
              </a:buClr>
              <a:defRPr sz="1800" cap="none"/>
            </a:lvl2pPr>
            <a:lvl3pPr>
              <a:buClr>
                <a:schemeClr val="accent1"/>
              </a:buClr>
              <a:defRPr sz="1600" cap="none"/>
            </a:lvl3pPr>
            <a:lvl4pPr>
              <a:buClr>
                <a:schemeClr val="accent1"/>
              </a:buClr>
              <a:defRPr sz="1400" cap="none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43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381000" y="1656935"/>
            <a:ext cx="8496300" cy="3877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A7B949-EAD0-FE4F-A9CD-E01D828A608F}"/>
              </a:ext>
            </a:extLst>
          </p:cNvPr>
          <p:cNvCxnSpPr/>
          <p:nvPr userDrawn="1"/>
        </p:nvCxnSpPr>
        <p:spPr bwMode="auto">
          <a:xfrm>
            <a:off x="381000" y="1531620"/>
            <a:ext cx="7598664" cy="0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31000">
                  <a:schemeClr val="bg1">
                    <a:lumMod val="50000"/>
                  </a:schemeClr>
                </a:gs>
                <a:gs pos="100000">
                  <a:schemeClr val="bg1">
                    <a:alpha val="0"/>
                    <a:lumMod val="100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3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8496300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47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192" y="384310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8496300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4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8368ED-9ABA-834E-A424-D3874DFB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5BF8AFC-661F-4A46-8097-B0515B570D7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75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489570-3961-964A-B173-4C9CC007F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4ABF80-C663-814C-80D9-1707E6E1509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90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9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80999" y="2079889"/>
            <a:ext cx="4710727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857438"/>
            <a:ext cx="4695825" cy="24929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RESERVED.</a:t>
            </a: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192" y="384310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8496300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874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8496300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26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8368ED-9ABA-834E-A424-D3874DFB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5BF8AFC-661F-4A46-8097-B0515B570D7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813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81000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 cap="none"/>
            </a:lvl1pPr>
            <a:lvl2pPr>
              <a:buClr>
                <a:schemeClr val="accent1"/>
              </a:buClr>
              <a:defRPr sz="1800" cap="none"/>
            </a:lvl2pPr>
            <a:lvl3pPr>
              <a:buClr>
                <a:schemeClr val="accent1"/>
              </a:buClr>
              <a:defRPr sz="1600" cap="none"/>
            </a:lvl3pPr>
            <a:lvl4pPr>
              <a:buClr>
                <a:schemeClr val="accent1"/>
              </a:buClr>
              <a:defRPr sz="1400" cap="none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 cap="none"/>
            </a:lvl1pPr>
            <a:lvl2pPr>
              <a:buClr>
                <a:schemeClr val="accent1"/>
              </a:buClr>
              <a:defRPr sz="1800" cap="none"/>
            </a:lvl2pPr>
            <a:lvl3pPr>
              <a:buClr>
                <a:schemeClr val="accent1"/>
              </a:buClr>
              <a:defRPr sz="1600" cap="none"/>
            </a:lvl3pPr>
            <a:lvl4pPr>
              <a:buClr>
                <a:schemeClr val="accent1"/>
              </a:buClr>
              <a:defRPr sz="1400" cap="none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8368ED-9ABA-834E-A424-D3874DFB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5BF8AFC-661F-4A46-8097-B0515B570D7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cap="all" baseline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147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489570-3961-964A-B173-4C9CC007F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4ABF80-C663-814C-80D9-1707E6E1509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570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RESERVED.</a:t>
            </a: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036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454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26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34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RESERVED.</a:t>
            </a: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4"/>
          <a:srcRect r="13428" b="28025"/>
          <a:stretch/>
        </p:blipFill>
        <p:spPr>
          <a:xfrm>
            <a:off x="7018685" y="4299627"/>
            <a:ext cx="1817463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70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489570-3961-964A-B173-4C9CC007F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866" y="385753"/>
            <a:ext cx="8572501" cy="323165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4ABF80-C663-814C-80D9-1707E6E1509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85441" y="735220"/>
            <a:ext cx="8573839" cy="16619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1200" b="0" cap="all" baseline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71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857383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96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30346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 bwMode="gray">
          <a:xfrm>
            <a:off x="4932611" y="1388711"/>
            <a:ext cx="3944689" cy="1095685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24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303461" y="949629"/>
            <a:ext cx="8573839" cy="282129"/>
          </a:xfr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>
              <a:buNone/>
              <a:defRPr lang="en-US" sz="2000" b="0" dirty="0">
                <a:solidFill>
                  <a:srgbClr val="5F5F5F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marL="0" lvl="0" indent="0" eaLnBrk="1" hangingPunct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9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74" y="549714"/>
            <a:ext cx="8572501" cy="3231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18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0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718748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3" y="1389889"/>
            <a:ext cx="8572501" cy="147001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8542" y="4865217"/>
            <a:ext cx="770466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7986" y="4593930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91C747C-6D0C-43BC-B5A1-D84E7E78E5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04706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45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4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/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lIns="91438" tIns="45719" rIns="91438" bIns="45719" rtlCol="0" anchor="ctr"/>
          <a:lstStyle/>
          <a:p>
            <a:pPr algn="ctr" defTabSz="914378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648" y="1280160"/>
            <a:ext cx="8229600" cy="36576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3657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15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78969" y="2079889"/>
            <a:ext cx="4712758" cy="403957"/>
          </a:xfr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US" sz="3000" b="1" cap="none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59" name="Text Placeholder 19"/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388493" y="2624978"/>
            <a:ext cx="4695825" cy="2821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862388" y="2981325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gray">
          <a:xfrm>
            <a:off x="386432" y="49342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FFFFFF">
                    <a:lumMod val="85000"/>
                  </a:srgbClr>
                </a:solidFill>
              </a:rPr>
              <a:t>© 2019 WIND RIVER. ALL RIGHTS RESERVED.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4999" y="84664"/>
            <a:ext cx="2645833" cy="491470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9682" cy="97540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115908" y="4313304"/>
            <a:ext cx="1613513" cy="529943"/>
            <a:chOff x="1925106" y="3154205"/>
            <a:chExt cx="2072477" cy="680685"/>
          </a:xfrm>
        </p:grpSpPr>
        <p:pic>
          <p:nvPicPr>
            <p:cNvPr id="2" name="Picture 1" descr="WIMwhit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3797" b="3953"/>
            <a:stretch/>
          </p:blipFill>
          <p:spPr>
            <a:xfrm>
              <a:off x="1925106" y="3154205"/>
              <a:ext cx="1650502" cy="360083"/>
            </a:xfrm>
            <a:prstGeom prst="rect">
              <a:avLst/>
            </a:prstGeom>
          </p:spPr>
        </p:pic>
        <p:pic>
          <p:nvPicPr>
            <p:cNvPr id="11" name="Picture 10" descr="WIMwhit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98" t="1" b="8423"/>
            <a:stretch/>
          </p:blipFill>
          <p:spPr>
            <a:xfrm>
              <a:off x="2022066" y="3491568"/>
              <a:ext cx="1975517" cy="343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1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3.xml"/><Relationship Id="rId10" Type="http://schemas.microsoft.com/office/2007/relationships/hdphoto" Target="../media/hdphoto5.wdp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9.xml"/><Relationship Id="rId9" Type="http://schemas.microsoft.com/office/2007/relationships/hdphoto" Target="../media/hdphoto2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microsoft.com/office/2007/relationships/hdphoto" Target="../media/hdphoto2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0.e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7827" y="1389888"/>
            <a:ext cx="8486426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72066" y="389912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 flipH="1">
            <a:off x="2259092" y="4909921"/>
            <a:ext cx="6229608" cy="3471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31000">
                  <a:schemeClr val="bg1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9" r:id="rId1"/>
    <p:sldLayoutId id="2147486565" r:id="rId2"/>
    <p:sldLayoutId id="2147486561" r:id="rId3"/>
    <p:sldLayoutId id="2147486566" r:id="rId4"/>
    <p:sldLayoutId id="2147486562" r:id="rId5"/>
    <p:sldLayoutId id="2147486568" r:id="rId6"/>
    <p:sldLayoutId id="2147486574" r:id="rId7"/>
    <p:sldLayoutId id="214748657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5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5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8115" y="4914053"/>
            <a:ext cx="10971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503755" y="4939361"/>
            <a:ext cx="1401313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FFFFFF"/>
                </a:solidFill>
              </a:rPr>
              <a:t>© 2019 WIND RIVER. ALL RIGHTS RESERVED.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/>
          </p:cNvPicPr>
          <p:nvPr userDrawn="1"/>
        </p:nvPicPr>
        <p:blipFill>
          <a:blip r:embed="rId11" cstate="print">
            <a:lum bright="70000" contrast="-70000"/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78" y="4959587"/>
            <a:ext cx="814399" cy="6650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gray">
          <a:xfrm flipH="1">
            <a:off x="2257572" y="4901325"/>
            <a:ext cx="6229608" cy="3471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1"/>
                </a:gs>
                <a:gs pos="19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099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3" r:id="rId1"/>
    <p:sldLayoutId id="2147486584" r:id="rId2"/>
    <p:sldLayoutId id="2147486585" r:id="rId3"/>
    <p:sldLayoutId id="2147486586" r:id="rId4"/>
    <p:sldLayoutId id="2147486587" r:id="rId5"/>
    <p:sldLayoutId id="214748659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rgbClr val="FFFFFF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bg1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bg1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495853"/>
            <a:ext cx="857250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847753"/>
            <a:ext cx="1106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 userDrawn="1"/>
        </p:nvSpPr>
        <p:spPr bwMode="gray">
          <a:xfrm>
            <a:off x="592658" y="4847753"/>
            <a:ext cx="16158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2019 Wind River. All Rights Reserved.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600" y="4752120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 bwMode="black">
          <a:xfrm>
            <a:off x="2982255" y="4778343"/>
            <a:ext cx="3188052" cy="36868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lvl="0" algn="ctr" defTabSz="9144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FOR INTERNAL USE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78FEB-04BB-8545-90C7-F81DA627741D}"/>
              </a:ext>
            </a:extLst>
          </p:cNvPr>
          <p:cNvSpPr txBox="1"/>
          <p:nvPr userDrawn="1"/>
        </p:nvSpPr>
        <p:spPr bwMode="black">
          <a:xfrm>
            <a:off x="1786071" y="4093436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96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4" r:id="rId1"/>
    <p:sldLayoutId id="2147486595" r:id="rId2"/>
    <p:sldLayoutId id="2147486596" r:id="rId3"/>
    <p:sldLayoutId id="2147486597" r:id="rId4"/>
    <p:sldLayoutId id="2147486598" r:id="rId5"/>
    <p:sldLayoutId id="2147486599" r:id="rId6"/>
    <p:sldLayoutId id="214748660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800" b="0" smtClean="0">
          <a:solidFill>
            <a:srgbClr val="5F5F5F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1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495853"/>
            <a:ext cx="857250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847753"/>
            <a:ext cx="1106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 userDrawn="1"/>
        </p:nvSpPr>
        <p:spPr bwMode="gray">
          <a:xfrm>
            <a:off x="592658" y="4847753"/>
            <a:ext cx="16158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© 2019 Wind River. All Rights Reserved.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600" y="4752120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 bwMode="black">
          <a:xfrm>
            <a:off x="2982255" y="4778343"/>
            <a:ext cx="3188052" cy="36868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algn="ctr"/>
            <a:r>
              <a:rPr lang="en-US" sz="1800" dirty="0">
                <a:solidFill>
                  <a:srgbClr val="5F5F5F">
                    <a:lumMod val="20000"/>
                    <a:lumOff val="80000"/>
                  </a:srgbClr>
                </a:solidFill>
              </a:rPr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861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604" r:id="rId3"/>
    <p:sldLayoutId id="2147486605" r:id="rId4"/>
    <p:sldLayoutId id="2147486606" r:id="rId5"/>
    <p:sldLayoutId id="2147486607" r:id="rId6"/>
    <p:sldLayoutId id="214748660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800" b="0" smtClean="0">
          <a:solidFill>
            <a:srgbClr val="5F5F5F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1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7827" y="1389888"/>
            <a:ext cx="8486426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72066" y="389912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56790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503755" y="4988198"/>
            <a:ext cx="1444306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 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 flipH="1">
            <a:off x="2259092" y="4909921"/>
            <a:ext cx="6229608" cy="3471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31000">
                  <a:schemeClr val="bg1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F527EFB1-8742-FF44-88E0-ECEB1B5195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C0416A-0640-7247-B18B-EED50F75C7C7}"/>
              </a:ext>
            </a:extLst>
          </p:cNvPr>
          <p:cNvSpPr txBox="1"/>
          <p:nvPr userDrawn="1"/>
        </p:nvSpPr>
        <p:spPr bwMode="gray">
          <a:xfrm>
            <a:off x="3965912" y="4988198"/>
            <a:ext cx="121668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pPr algn="ctr"/>
            <a:r>
              <a:rPr lang="en-US" sz="500" dirty="0">
                <a:solidFill>
                  <a:srgbClr val="5F5F5F"/>
                </a:solidFill>
              </a:rPr>
              <a:t>WIND RIVER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43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0" r:id="rId1"/>
    <p:sldLayoutId id="2147486611" r:id="rId2"/>
    <p:sldLayoutId id="2147486612" r:id="rId3"/>
    <p:sldLayoutId id="2147486613" r:id="rId4"/>
    <p:sldLayoutId id="2147486614" r:id="rId5"/>
    <p:sldLayoutId id="2147486615" r:id="rId6"/>
    <p:sldLayoutId id="214748661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rgbClr val="363635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rgbClr val="363635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63635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rgbClr val="363635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63635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5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7827" y="1389888"/>
            <a:ext cx="8486426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72066" y="389912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503755" y="4939361"/>
            <a:ext cx="140904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 userDrawn="1"/>
        </p:nvCxnSpPr>
        <p:spPr bwMode="gray">
          <a:xfrm flipH="1">
            <a:off x="2259092" y="4909921"/>
            <a:ext cx="6229608" cy="3471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31000">
                  <a:schemeClr val="bg1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137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8" r:id="rId1"/>
    <p:sldLayoutId id="2147486619" r:id="rId2"/>
    <p:sldLayoutId id="2147486620" r:id="rId3"/>
    <p:sldLayoutId id="2147486621" r:id="rId4"/>
    <p:sldLayoutId id="2147486622" r:id="rId5"/>
    <p:sldLayoutId id="214748662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">
          <p15:clr>
            <a:srgbClr val="F26B43"/>
          </p15:clr>
        </p15:guide>
        <p15:guide id="2" pos="240">
          <p15:clr>
            <a:srgbClr val="F26B43"/>
          </p15:clr>
        </p15:guide>
        <p15:guide id="3" orient="horz" pos="5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 bwMode="gray">
          <a:xfrm>
            <a:off x="503755" y="4939361"/>
            <a:ext cx="140904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 userDrawn="1"/>
        </p:nvCxnSpPr>
        <p:spPr bwMode="gray">
          <a:xfrm flipH="1">
            <a:off x="2259092" y="4909921"/>
            <a:ext cx="6229608" cy="3471"/>
          </a:xfrm>
          <a:prstGeom prst="line">
            <a:avLst/>
          </a:prstGeom>
          <a:solidFill>
            <a:schemeClr val="accent2"/>
          </a:solidFill>
          <a:ln w="9525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31000">
                  <a:schemeClr val="bg1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775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5" r:id="rId1"/>
    <p:sldLayoutId id="2147486626" r:id="rId2"/>
    <p:sldLayoutId id="2147486627" r:id="rId3"/>
    <p:sldLayoutId id="2147486628" r:id="rId4"/>
    <p:sldLayoutId id="2147486629" r:id="rId5"/>
    <p:sldLayoutId id="21474866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1752" y="1389888"/>
            <a:ext cx="857250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2" name="Picture 54" descr="wind_river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62900" y="4959304"/>
            <a:ext cx="975044" cy="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 hidden="1"/>
          <p:cNvSpPr/>
          <p:nvPr userDrawn="1"/>
        </p:nvSpPr>
        <p:spPr bwMode="gray">
          <a:xfrm flipV="1">
            <a:off x="-2382" y="895349"/>
            <a:ext cx="8460581" cy="31432"/>
          </a:xfrm>
          <a:custGeom>
            <a:avLst/>
            <a:gdLst>
              <a:gd name="connsiteX0" fmla="*/ 0 w 3581400"/>
              <a:gd name="connsiteY0" fmla="*/ 0 h 76200"/>
              <a:gd name="connsiteX1" fmla="*/ 3581400 w 3581400"/>
              <a:gd name="connsiteY1" fmla="*/ 0 h 76200"/>
              <a:gd name="connsiteX2" fmla="*/ 3581400 w 3581400"/>
              <a:gd name="connsiteY2" fmla="*/ 76200 h 76200"/>
              <a:gd name="connsiteX3" fmla="*/ 0 w 3581400"/>
              <a:gd name="connsiteY3" fmla="*/ 76200 h 76200"/>
              <a:gd name="connsiteX4" fmla="*/ 0 w 3581400"/>
              <a:gd name="connsiteY4" fmla="*/ 0 h 76200"/>
              <a:gd name="connsiteX0" fmla="*/ 0 w 3581400"/>
              <a:gd name="connsiteY0" fmla="*/ 0 h 76200"/>
              <a:gd name="connsiteX1" fmla="*/ 3581400 w 3581400"/>
              <a:gd name="connsiteY1" fmla="*/ 76200 h 76200"/>
              <a:gd name="connsiteX2" fmla="*/ 0 w 3581400"/>
              <a:gd name="connsiteY2" fmla="*/ 76200 h 76200"/>
              <a:gd name="connsiteX3" fmla="*/ 0 w 3581400"/>
              <a:gd name="connsiteY3" fmla="*/ 0 h 76200"/>
              <a:gd name="connsiteX0" fmla="*/ 0 w 3582408"/>
              <a:gd name="connsiteY0" fmla="*/ 0 h 52388"/>
              <a:gd name="connsiteX1" fmla="*/ 3582408 w 3582408"/>
              <a:gd name="connsiteY1" fmla="*/ 52388 h 52388"/>
              <a:gd name="connsiteX2" fmla="*/ 1008 w 3582408"/>
              <a:gd name="connsiteY2" fmla="*/ 52388 h 52388"/>
              <a:gd name="connsiteX3" fmla="*/ 0 w 3582408"/>
              <a:gd name="connsiteY3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408" h="52388">
                <a:moveTo>
                  <a:pt x="0" y="0"/>
                </a:moveTo>
                <a:lnTo>
                  <a:pt x="3582408" y="52388"/>
                </a:lnTo>
                <a:lnTo>
                  <a:pt x="1008" y="5238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78800">
                <a:srgbClr val="7ED3F7"/>
              </a:gs>
              <a:gs pos="100000">
                <a:srgbClr val="7ED3F7">
                  <a:alpha val="4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/>
          <a:lstStyle/>
          <a:p>
            <a:pPr algn="ctr"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95274" y="549714"/>
            <a:ext cx="85725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dirty="0"/>
              <a:t>CLICK TO ADD TITLE</a:t>
            </a:r>
          </a:p>
        </p:txBody>
      </p:sp>
      <p:sp>
        <p:nvSpPr>
          <p:cNvPr id="101" name="TextBox 100"/>
          <p:cNvSpPr txBox="1"/>
          <p:nvPr userDrawn="1"/>
        </p:nvSpPr>
        <p:spPr bwMode="gray">
          <a:xfrm>
            <a:off x="277219" y="4908667"/>
            <a:ext cx="110608" cy="1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defTabSz="914400">
              <a:defRPr sz="800">
                <a:solidFill>
                  <a:srgbClr val="5F5F5F"/>
                </a:solidFill>
              </a:defRPr>
            </a:lvl1pPr>
          </a:lstStyle>
          <a:p>
            <a:fld id="{58EC7406-F4CC-4ABF-902E-2AF4E70E5C0F}" type="slidenum">
              <a:rPr lang="en-US" sz="700" smtClean="0">
                <a:solidFill>
                  <a:srgbClr val="5F5F5F"/>
                </a:solidFill>
                <a:latin typeface="Arial"/>
              </a:rPr>
              <a:pPr/>
              <a:t>‹#›</a:t>
            </a:fld>
            <a:endParaRPr lang="en-US" sz="7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901440" y="680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00" y="4756575"/>
            <a:ext cx="660401" cy="39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 rotWithShape="1">
          <a:blip r:embed="rId15"/>
          <a:srcRect l="1848" r="8652" b="18152"/>
          <a:stretch/>
        </p:blipFill>
        <p:spPr>
          <a:xfrm>
            <a:off x="3407164" y="4841411"/>
            <a:ext cx="2320749" cy="228137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 bwMode="gray">
          <a:xfrm>
            <a:off x="503755" y="4939361"/>
            <a:ext cx="1409040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F5F5F"/>
                </a:solidFill>
                <a:latin typeface="Arial"/>
                <a:ea typeface="+mn-ea"/>
              </a:defRPr>
            </a:lvl1pPr>
          </a:lstStyle>
          <a:p>
            <a:r>
              <a:rPr lang="en-US" sz="500" dirty="0">
                <a:solidFill>
                  <a:srgbClr val="5F5F5F"/>
                </a:solidFill>
              </a:rPr>
              <a:t>© 2019 WIND RIVER.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552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3" r:id="rId1"/>
    <p:sldLayoutId id="2147486634" r:id="rId2"/>
    <p:sldLayoutId id="2147486635" r:id="rId3"/>
    <p:sldLayoutId id="2147486636" r:id="rId4"/>
    <p:sldLayoutId id="2147486637" r:id="rId5"/>
    <p:sldLayoutId id="2147486638" r:id="rId6"/>
    <p:sldLayoutId id="2147486639" r:id="rId7"/>
    <p:sldLayoutId id="2147486640" r:id="rId8"/>
    <p:sldLayoutId id="2147486641" r:id="rId9"/>
    <p:sldLayoutId id="214748664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2400" b="1" smtClean="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5F5F5F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1pPr>
      <a:lvl2pPr marL="461963" indent="-231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2"/>
          </a:solidFill>
          <a:latin typeface="+mn-lt"/>
          <a:ea typeface="ＭＳ Ｐゴシック" charset="-128"/>
        </a:defRPr>
      </a:lvl2pPr>
      <a:lvl3pPr marL="684213" indent="-166688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  <a:ea typeface="ＭＳ Ｐゴシック" charset="-128"/>
        </a:defRPr>
      </a:lvl3pPr>
      <a:lvl4pPr marL="858838" indent="-1746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2"/>
          </a:solidFill>
          <a:latin typeface="+mn-lt"/>
          <a:ea typeface="ＭＳ Ｐゴシック" charset="-128"/>
        </a:defRPr>
      </a:lvl4pPr>
      <a:lvl5pPr marL="1485900" indent="-228600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53829F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openampproject.org/mailman/listinfo/app-servi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899" y="1140377"/>
            <a:ext cx="4710727" cy="784830"/>
          </a:xfrm>
        </p:spPr>
        <p:txBody>
          <a:bodyPr/>
          <a:lstStyle/>
          <a:p>
            <a:r>
              <a:rPr lang="en-US" dirty="0"/>
              <a:t>OpenAMP</a:t>
            </a:r>
            <a:br>
              <a:rPr lang="en-US" dirty="0"/>
            </a:br>
            <a:r>
              <a:rPr lang="en-US" dirty="0"/>
              <a:t>Application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2899" y="2490353"/>
            <a:ext cx="6953211" cy="1692771"/>
          </a:xfrm>
        </p:spPr>
        <p:txBody>
          <a:bodyPr/>
          <a:lstStyle/>
          <a:p>
            <a:r>
              <a:rPr lang="en-US" sz="1600" b="1" dirty="0">
                <a:solidFill>
                  <a:schemeClr val="tx2"/>
                </a:solidFill>
              </a:rPr>
              <a:t>Maarten Koning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Wind River Technology Office</a:t>
            </a:r>
          </a:p>
          <a:p>
            <a:endParaRPr lang="en-US" sz="1600" b="1" dirty="0">
              <a:solidFill>
                <a:schemeClr val="tx2"/>
              </a:solidFill>
            </a:endParaRPr>
          </a:p>
          <a:p>
            <a:endParaRPr lang="en-US" sz="1600" b="1" dirty="0">
              <a:solidFill>
                <a:schemeClr val="tx2"/>
              </a:solidFill>
            </a:endParaRPr>
          </a:p>
          <a:p>
            <a:r>
              <a:rPr lang="en-CA" sz="1600" dirty="0">
                <a:hlinkClick r:id="rId3"/>
              </a:rPr>
              <a:t>https://lists.openampproject.org/mailman/listinfo/app-services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09530-2296-1245-B91B-68A55BA5E3F8}"/>
              </a:ext>
            </a:extLst>
          </p:cNvPr>
          <p:cNvSpPr txBox="1"/>
          <p:nvPr/>
        </p:nvSpPr>
        <p:spPr bwMode="black">
          <a:xfrm>
            <a:off x="2841441" y="1382936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9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02BA-0D41-624F-96F5-1B69782C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12" y="295297"/>
            <a:ext cx="8572501" cy="323165"/>
          </a:xfrm>
        </p:spPr>
        <p:txBody>
          <a:bodyPr/>
          <a:lstStyle/>
          <a:p>
            <a:r>
              <a:rPr lang="en-US" dirty="0"/>
              <a:t>Platform &amp; application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A65-0AB5-7046-8F97-511045C61A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312" y="707475"/>
            <a:ext cx="8149017" cy="461049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Platform Developer Issues</a:t>
            </a:r>
          </a:p>
          <a:p>
            <a:pPr lvl="1"/>
            <a:r>
              <a:rPr lang="en-US" sz="1600" dirty="0"/>
              <a:t>Lifecycle (cross-loading / starting / stopping runtimes)</a:t>
            </a:r>
          </a:p>
          <a:p>
            <a:pPr lvl="1"/>
            <a:r>
              <a:rPr lang="en-US" sz="1600" dirty="0"/>
              <a:t>Communication (low level message passing with shared memory)</a:t>
            </a:r>
          </a:p>
          <a:p>
            <a:pPr lvl="1"/>
            <a:r>
              <a:rPr lang="en-US" sz="1600" dirty="0"/>
              <a:t>Resource management (memory, devices, interrupts, power)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b="1" dirty="0"/>
              <a:t>Application Developer Issues</a:t>
            </a:r>
          </a:p>
          <a:p>
            <a:pPr lvl="1"/>
            <a:r>
              <a:rPr lang="en-US" sz="1600" dirty="0"/>
              <a:t>Read/write files remotely</a:t>
            </a:r>
          </a:p>
          <a:p>
            <a:pPr lvl="1"/>
            <a:r>
              <a:rPr lang="en-US" sz="1600" dirty="0"/>
              <a:t>Access a “console” of a runtime remotely</a:t>
            </a:r>
          </a:p>
          <a:p>
            <a:pPr lvl="1"/>
            <a:r>
              <a:rPr lang="en-US" sz="1600" dirty="0"/>
              <a:t>Cross-debug over the OpenAMP connectivity</a:t>
            </a:r>
          </a:p>
          <a:p>
            <a:pPr lvl="1"/>
            <a:r>
              <a:rPr lang="en-US" sz="1600" dirty="0"/>
              <a:t>Write distributed applications with various messaging paradigms</a:t>
            </a:r>
          </a:p>
          <a:p>
            <a:pPr lvl="1"/>
            <a:r>
              <a:rPr lang="en-US" sz="1600" dirty="0"/>
              <a:t>Port existing apps to work in an OpenAMP environment</a:t>
            </a:r>
          </a:p>
          <a:p>
            <a:pPr marL="230188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479A2-B7C9-8344-8715-B1BE78870A0E}"/>
              </a:ext>
            </a:extLst>
          </p:cNvPr>
          <p:cNvSpPr txBox="1"/>
          <p:nvPr/>
        </p:nvSpPr>
        <p:spPr bwMode="black">
          <a:xfrm>
            <a:off x="153158" y="4268305"/>
            <a:ext cx="8814572" cy="57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Use middleware and OS services of one runtime from another, easily</a:t>
            </a: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94B3-5A32-EE40-8EDA-86912208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Where is the biggest app services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1EF9-A797-AE4D-A105-FCC3515C38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1983" y="1159714"/>
            <a:ext cx="8068917" cy="3736407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Remote file access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Remote console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Proxy ports (</a:t>
            </a:r>
            <a:r>
              <a:rPr lang="en-US" sz="2400" b="1" dirty="0" err="1">
                <a:solidFill>
                  <a:srgbClr val="FF0000"/>
                </a:solidFill>
              </a:rPr>
              <a:t>eg.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proxy </a:t>
            </a:r>
            <a:r>
              <a:rPr lang="en-US" sz="2400" b="1" dirty="0">
                <a:solidFill>
                  <a:srgbClr val="FF0000"/>
                </a:solidFill>
              </a:rPr>
              <a:t>debug)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Messaging APIs (sockets</a:t>
            </a:r>
            <a:r>
              <a:rPr lang="en-US" sz="2400" b="1" dirty="0"/>
              <a:t>, SRR, other?)</a:t>
            </a:r>
          </a:p>
          <a:p>
            <a:r>
              <a:rPr lang="en-US" sz="2400" b="1" dirty="0"/>
              <a:t>Remote Procedure Call (</a:t>
            </a:r>
            <a:r>
              <a:rPr lang="en-US" sz="2400" b="1" dirty="0" err="1"/>
              <a:t>eRPC</a:t>
            </a:r>
            <a:r>
              <a:rPr lang="en-US" sz="2400" b="1" dirty="0"/>
              <a:t>, FIDL, other?)</a:t>
            </a:r>
          </a:p>
          <a:p>
            <a:r>
              <a:rPr lang="en-US" sz="2400" b="1" dirty="0"/>
              <a:t>Dynamic name services</a:t>
            </a:r>
          </a:p>
          <a:p>
            <a:r>
              <a:rPr lang="en-US" sz="2400" b="1" dirty="0"/>
              <a:t>Standard daemons (health monitoring, load </a:t>
            </a:r>
            <a:r>
              <a:rPr lang="en-US" sz="2400" b="1" dirty="0" err="1"/>
              <a:t>etc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Other?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0C94E-CB8A-604C-AAC3-6446BC50AB6F}"/>
              </a:ext>
            </a:extLst>
          </p:cNvPr>
          <p:cNvSpPr txBox="1"/>
          <p:nvPr/>
        </p:nvSpPr>
        <p:spPr bwMode="black">
          <a:xfrm>
            <a:off x="5138928" y="923544"/>
            <a:ext cx="4069080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Red font indicates the topics / capabilities that resonated with those on the call.</a:t>
            </a:r>
          </a:p>
        </p:txBody>
      </p:sp>
    </p:spTree>
    <p:extLst>
      <p:ext uri="{BB962C8B-B14F-4D97-AF65-F5344CB8AC3E}">
        <p14:creationId xmlns:p14="http://schemas.microsoft.com/office/powerpoint/2010/main" val="42305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5DF0-257D-7C41-AFA1-26F361C9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104A-A8E4-9744-BB84-FCFE94BBBF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388711"/>
            <a:ext cx="8496300" cy="1569660"/>
          </a:xfrm>
        </p:spPr>
        <p:txBody>
          <a:bodyPr/>
          <a:lstStyle/>
          <a:p>
            <a:r>
              <a:rPr lang="en-US" dirty="0"/>
              <a:t>Register on app-services mailing list</a:t>
            </a:r>
          </a:p>
          <a:p>
            <a:r>
              <a:rPr lang="en-US" dirty="0"/>
              <a:t>Meeting cadence, timeslot (this one?)</a:t>
            </a:r>
          </a:p>
          <a:p>
            <a:r>
              <a:rPr lang="en-US" dirty="0"/>
              <a:t>Start threads on prioritized topics</a:t>
            </a:r>
          </a:p>
          <a:p>
            <a:r>
              <a:rPr lang="en-US" dirty="0" err="1"/>
              <a:t>PoCs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0BCD4302-E972-364D-98C4-7F84F5626041}" vid="{77537B29-D930-7542-A52D-5EF417FB62B4}"/>
    </a:ext>
  </a:extLst>
</a:theme>
</file>

<file path=ppt/theme/theme10.xml><?xml version="1.0" encoding="utf-8"?>
<a:theme xmlns:a="http://schemas.openxmlformats.org/drawingml/2006/main" name="Office Theme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413B7C8-D9DB-0D48-B3C2-79180CAE37D6}" vid="{F73ABF9A-40FD-AA47-B1BD-D7905C3B4E5E}"/>
    </a:ext>
  </a:extLst>
</a:theme>
</file>

<file path=ppt/theme/theme3.xml><?xml version="1.0" encoding="utf-8"?>
<a:theme xmlns:a="http://schemas.openxmlformats.org/drawingml/2006/main" name="2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Wind River PPT Template_Non_Vertical">
  <a:themeElements>
    <a:clrScheme name="Custom 1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465468"/>
      </a:accent3>
      <a:accent4>
        <a:srgbClr val="627263"/>
      </a:accent4>
      <a:accent5>
        <a:srgbClr val="BFBCC1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E059C88-42F3-0141-B908-BDF86046050C}" vid="{3D707AFE-8C26-1A4A-B902-6A8F53354589}"/>
    </a:ext>
  </a:extLst>
</a:theme>
</file>

<file path=ppt/theme/theme6.xml><?xml version="1.0" encoding="utf-8"?>
<a:theme xmlns:a="http://schemas.openxmlformats.org/drawingml/2006/main" name="4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E059C88-42F3-0141-B908-BDF86046050C}" vid="{3D707AFE-8C26-1A4A-B902-6A8F53354589}"/>
    </a:ext>
  </a:extLst>
</a:theme>
</file>

<file path=ppt/theme/theme7.xml><?xml version="1.0" encoding="utf-8"?>
<a:theme xmlns:a="http://schemas.openxmlformats.org/drawingml/2006/main" name="5_Wind River PPT Template_Non_Vertical">
  <a:themeElements>
    <a:clrScheme name="Wind River Corporate Colors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3379B7"/>
      </a:hlink>
      <a:folHlink>
        <a:srgbClr val="3F8D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FFBE257-14CB-7442-AD30-0A7F72C9A9F9}" vid="{29C4492C-F013-6141-9E75-4E63DC788D90}"/>
    </a:ext>
  </a:extLst>
</a:theme>
</file>

<file path=ppt/theme/theme8.xml><?xml version="1.0" encoding="utf-8"?>
<a:theme xmlns:a="http://schemas.openxmlformats.org/drawingml/2006/main" name="6_Wind River PPT Template_Non_Vertical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9525">
          <a:noFill/>
          <a:round/>
          <a:headEnd/>
          <a:tailEnd/>
        </a:ln>
        <a:effectLst/>
        <a:extLst/>
      </a:spPr>
      <a:bodyPr wrap="square" rtlCol="0" anchor="ctr"/>
      <a:lstStyle>
        <a:defPPr algn="ctr" defTabSz="914400">
          <a:lnSpc>
            <a:spcPct val="90000"/>
          </a:lnSpc>
          <a:spcBef>
            <a:spcPts val="600"/>
          </a:spcBef>
          <a:defRPr sz="2000" dirty="0" err="1" smtClean="0">
            <a:solidFill>
              <a:schemeClr val="bg1"/>
            </a:solidFill>
            <a:latin typeface="+mn-lt"/>
            <a:ea typeface="ＭＳ Ｐゴシック" charset="0"/>
            <a:cs typeface="ＭＳ Ｐゴシック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black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>
          <a:lnSpc>
            <a:spcPct val="90000"/>
          </a:lnSpc>
          <a:spcBef>
            <a:spcPts val="600"/>
          </a:spcBef>
          <a:buNone/>
          <a:defRPr sz="2000" dirty="0" err="1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Wind River">
        <a:dk1>
          <a:srgbClr val="5F5F5F"/>
        </a:dk1>
        <a:lt1>
          <a:srgbClr val="FFFFFF"/>
        </a:lt1>
        <a:dk2>
          <a:srgbClr val="000000"/>
        </a:dk2>
        <a:lt2>
          <a:srgbClr val="336699"/>
        </a:lt2>
        <a:accent1>
          <a:srgbClr val="CC0000"/>
        </a:accent1>
        <a:accent2>
          <a:srgbClr val="FFCC33"/>
        </a:accent2>
        <a:accent3>
          <a:srgbClr val="336666"/>
        </a:accent3>
        <a:accent4>
          <a:srgbClr val="CC9966"/>
        </a:accent4>
        <a:accent5>
          <a:srgbClr val="80613F"/>
        </a:accent5>
        <a:accent6>
          <a:srgbClr val="3D7F3F"/>
        </a:accent6>
        <a:hlink>
          <a:srgbClr val="297065"/>
        </a:hlink>
        <a:folHlink>
          <a:srgbClr val="80613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FFBE257-14CB-7442-AD30-0A7F72C9A9F9}" vid="{003A7070-327B-504F-82AD-27C9C9C0CA86}"/>
    </a:ext>
  </a:extLst>
</a:theme>
</file>

<file path=ppt/theme/theme9.xml><?xml version="1.0" encoding="utf-8"?>
<a:theme xmlns:a="http://schemas.openxmlformats.org/drawingml/2006/main" name="Office Theme">
  <a:themeElements>
    <a:clrScheme name="Wind River">
      <a:dk1>
        <a:srgbClr val="5F5F5F"/>
      </a:dk1>
      <a:lt1>
        <a:srgbClr val="FFFFFF"/>
      </a:lt1>
      <a:dk2>
        <a:srgbClr val="000000"/>
      </a:dk2>
      <a:lt2>
        <a:srgbClr val="336699"/>
      </a:lt2>
      <a:accent1>
        <a:srgbClr val="CC0000"/>
      </a:accent1>
      <a:accent2>
        <a:srgbClr val="FFCC33"/>
      </a:accent2>
      <a:accent3>
        <a:srgbClr val="336666"/>
      </a:accent3>
      <a:accent4>
        <a:srgbClr val="CC9966"/>
      </a:accent4>
      <a:accent5>
        <a:srgbClr val="80613F"/>
      </a:accent5>
      <a:accent6>
        <a:srgbClr val="3D7F3F"/>
      </a:accent6>
      <a:hlink>
        <a:srgbClr val="297065"/>
      </a:hlink>
      <a:folHlink>
        <a:srgbClr val="8061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919CA9D-9DB9-164E-9DA8-C8771ED7CAF6}">
  <we:reference id="wa104178141" version="3.10.0.52" store="en-US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Wind River PPT Template_Non_Vertical</Template>
  <TotalTime>30994</TotalTime>
  <Words>198</Words>
  <Application>Microsoft Macintosh PowerPoint</Application>
  <PresentationFormat>On-screen Show (16:9)</PresentationFormat>
  <Paragraphs>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ＭＳ Ｐゴシック</vt:lpstr>
      <vt:lpstr>Arial</vt:lpstr>
      <vt:lpstr>Wingdings</vt:lpstr>
      <vt:lpstr>Wind River PPT Template_Non_Vertical</vt:lpstr>
      <vt:lpstr>1_Wind River PPT Template_Non_Vertical</vt:lpstr>
      <vt:lpstr>2_Wind River PPT Template_Non_Vertical</vt:lpstr>
      <vt:lpstr>9_Wind River PPT Template_Non_Vertical</vt:lpstr>
      <vt:lpstr>3_Wind River PPT Template_Non_Vertical</vt:lpstr>
      <vt:lpstr>4_Wind River PPT Template_Non_Vertical</vt:lpstr>
      <vt:lpstr>5_Wind River PPT Template_Non_Vertical</vt:lpstr>
      <vt:lpstr>6_Wind River PPT Template_Non_Vertical</vt:lpstr>
      <vt:lpstr>OpenAMP Application services</vt:lpstr>
      <vt:lpstr>Platform &amp; application developers</vt:lpstr>
      <vt:lpstr>Where is the biggest app services need?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DEVELOPMENT</dc:title>
  <dc:creator>Gareth Noyes</dc:creator>
  <cp:keywords>Wind River PPT Template SKO</cp:keywords>
  <cp:lastModifiedBy>maarten@koning.ca</cp:lastModifiedBy>
  <cp:revision>423</cp:revision>
  <cp:lastPrinted>2019-02-12T04:13:13Z</cp:lastPrinted>
  <dcterms:created xsi:type="dcterms:W3CDTF">2018-08-21T04:01:58Z</dcterms:created>
  <dcterms:modified xsi:type="dcterms:W3CDTF">2019-11-22T18:17:24Z</dcterms:modified>
</cp:coreProperties>
</file>