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8" r:id="rId4"/>
    <p:sldMasterId id="2147483716" r:id="rId5"/>
  </p:sldMasterIdLst>
  <p:notesMasterIdLst>
    <p:notesMasterId r:id="rId7"/>
  </p:notesMasterIdLst>
  <p:sldIdLst>
    <p:sldId id="2372" r:id="rId6"/>
  </p:sldIdLst>
  <p:sldSz cx="12188825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10" orient="horz" pos="288" userDrawn="1">
          <p15:clr>
            <a:srgbClr val="A4A3A4"/>
          </p15:clr>
        </p15:guide>
        <p15:guide id="11" pos="6191" userDrawn="1">
          <p15:clr>
            <a:srgbClr val="A4A3A4"/>
          </p15:clr>
        </p15:guide>
        <p15:guide id="12" pos="69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2"/>
    <a:srgbClr val="4F4F50"/>
    <a:srgbClr val="FFAAAF"/>
    <a:srgbClr val="505050"/>
    <a:srgbClr val="A3DAD6"/>
    <a:srgbClr val="FFD199"/>
    <a:srgbClr val="DFB730"/>
    <a:srgbClr val="FFFFFF"/>
    <a:srgbClr val="A1D3A6"/>
    <a:srgbClr val="F26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32" autoAdjust="0"/>
    <p:restoredTop sz="96005" autoAdjust="0"/>
  </p:normalViewPr>
  <p:slideViewPr>
    <p:cSldViewPr snapToGrid="0" showGuides="1">
      <p:cViewPr varScale="1">
        <p:scale>
          <a:sx n="113" d="100"/>
          <a:sy n="113" d="100"/>
        </p:scale>
        <p:origin x="392" y="408"/>
      </p:cViewPr>
      <p:guideLst>
        <p:guide pos="3839"/>
        <p:guide orient="horz" pos="2160"/>
        <p:guide orient="horz" pos="288"/>
        <p:guide pos="6191"/>
        <p:guide pos="69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1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A11C8-1D23-42D6-B7F0-D94EE44B480E}" type="datetimeFigureOut">
              <a:rPr lang="en-US" smtClean="0"/>
              <a:t>5/26/21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33618-F055-4DA9-AF36-F93C40EF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2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1pPr>
    <a:lvl2pPr marL="608945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2pPr>
    <a:lvl3pPr marL="1217889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3pPr>
    <a:lvl4pPr marL="1826834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4pPr>
    <a:lvl5pPr marL="2435779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5pPr>
    <a:lvl6pPr marL="3044723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33618-F055-4DA9-AF36-F93C40EFB0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75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Y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D993CB-2691-4A21-BAA6-7791B069F947}"/>
              </a:ext>
            </a:extLst>
          </p:cNvPr>
          <p:cNvSpPr txBox="1"/>
          <p:nvPr userDrawn="1"/>
        </p:nvSpPr>
        <p:spPr>
          <a:xfrm>
            <a:off x="-750526" y="3228945"/>
            <a:ext cx="75052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0.00 CENTER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9121A1-CBD6-42EC-9D81-DF88308A7864}"/>
              </a:ext>
            </a:extLst>
          </p:cNvPr>
          <p:cNvSpPr txBox="1"/>
          <p:nvPr userDrawn="1"/>
        </p:nvSpPr>
        <p:spPr>
          <a:xfrm rot="16200000">
            <a:off x="5819177" y="-475290"/>
            <a:ext cx="75052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0.00 CENTER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F874A9-E5C8-4671-8876-A8126DA96D4E}"/>
              </a:ext>
            </a:extLst>
          </p:cNvPr>
          <p:cNvSpPr txBox="1"/>
          <p:nvPr userDrawn="1"/>
        </p:nvSpPr>
        <p:spPr>
          <a:xfrm>
            <a:off x="-2016899" y="257145"/>
            <a:ext cx="20168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lvl="0"/>
            <a:r>
              <a:rPr lang="en-US" dirty="0"/>
              <a:t>TOP MARGIN DO NOT USE ABOVE SPACE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F42CFF-AB4A-4E79-9168-0510DCB51B04}"/>
              </a:ext>
            </a:extLst>
          </p:cNvPr>
          <p:cNvSpPr txBox="1"/>
          <p:nvPr userDrawn="1"/>
        </p:nvSpPr>
        <p:spPr>
          <a:xfrm>
            <a:off x="12201925" y="257145"/>
            <a:ext cx="20168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lvl="0"/>
            <a:r>
              <a:rPr lang="en-US" dirty="0"/>
              <a:t>TOP MARGIN DO NOT USE ABOVE SPACE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953477-DC60-4514-BB92-5871F0CAA5CB}"/>
              </a:ext>
            </a:extLst>
          </p:cNvPr>
          <p:cNvSpPr txBox="1"/>
          <p:nvPr userDrawn="1"/>
        </p:nvSpPr>
        <p:spPr>
          <a:xfrm>
            <a:off x="-2230435" y="6400800"/>
            <a:ext cx="22220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lvl="0"/>
            <a:r>
              <a:rPr lang="en-US" dirty="0"/>
              <a:t>BOTTOM MARGIN DO NOT USE ABOVE SPACE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EEF61A-BE27-49A4-9943-1F85BAB8551E}"/>
              </a:ext>
            </a:extLst>
          </p:cNvPr>
          <p:cNvSpPr txBox="1"/>
          <p:nvPr userDrawn="1"/>
        </p:nvSpPr>
        <p:spPr>
          <a:xfrm>
            <a:off x="12194300" y="6411750"/>
            <a:ext cx="22220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lvl="0"/>
            <a:r>
              <a:rPr lang="en-US" dirty="0"/>
              <a:t>BOTTOM MARGIN DO NOT USE ABOVE SPACE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D0B0CF-68DF-4C79-8DFF-E438CECB4483}"/>
              </a:ext>
            </a:extLst>
          </p:cNvPr>
          <p:cNvSpPr txBox="1"/>
          <p:nvPr userDrawn="1"/>
        </p:nvSpPr>
        <p:spPr>
          <a:xfrm>
            <a:off x="-54754" y="-200055"/>
            <a:ext cx="55816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sz="700" b="1"/>
            </a:lvl1pPr>
          </a:lstStyle>
          <a:p>
            <a:pPr lvl="0"/>
            <a:r>
              <a:rPr lang="en-US" dirty="0"/>
              <a:t>LEFT .50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80B32C-21BF-4438-AC4E-87B75BB7AD52}"/>
              </a:ext>
            </a:extLst>
          </p:cNvPr>
          <p:cNvSpPr txBox="1"/>
          <p:nvPr userDrawn="1"/>
        </p:nvSpPr>
        <p:spPr>
          <a:xfrm>
            <a:off x="11114250" y="6858000"/>
            <a:ext cx="61427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sz="700" b="1"/>
            </a:lvl1pPr>
          </a:lstStyle>
          <a:p>
            <a:pPr lvl="0"/>
            <a:r>
              <a:rPr lang="en-US" dirty="0"/>
              <a:t>RIGHT .50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36DA14-291D-4B53-AA64-B5D2771E37D1}"/>
              </a:ext>
            </a:extLst>
          </p:cNvPr>
          <p:cNvSpPr txBox="1"/>
          <p:nvPr userDrawn="1"/>
        </p:nvSpPr>
        <p:spPr>
          <a:xfrm rot="16200000">
            <a:off x="10601357" y="-1139288"/>
            <a:ext cx="20746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RIGHT MARGIN DO NOT GO BEYOND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C064BA-20A6-45AE-95E9-1775F4BE9C18}"/>
              </a:ext>
            </a:extLst>
          </p:cNvPr>
          <p:cNvSpPr txBox="1"/>
          <p:nvPr userDrawn="1"/>
        </p:nvSpPr>
        <p:spPr>
          <a:xfrm rot="16200000">
            <a:off x="-456961" y="7795276"/>
            <a:ext cx="204414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LEFT MARGIN DO NOT GO BEYOND HERE</a:t>
            </a:r>
          </a:p>
        </p:txBody>
      </p:sp>
    </p:spTree>
    <p:extLst>
      <p:ext uri="{BB962C8B-B14F-4D97-AF65-F5344CB8AC3E}">
        <p14:creationId xmlns:p14="http://schemas.microsoft.com/office/powerpoint/2010/main" val="338492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39" userDrawn="1">
          <p15:clr>
            <a:srgbClr val="000000"/>
          </p15:clr>
        </p15:guide>
        <p15:guide id="2" orient="horz" pos="2160" userDrawn="1">
          <p15:clr>
            <a:srgbClr val="000000"/>
          </p15:clr>
        </p15:guide>
        <p15:guide id="3" orient="horz" pos="4032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pos="7391" userDrawn="1">
          <p15:clr>
            <a:srgbClr val="F26B43"/>
          </p15:clr>
        </p15:guide>
        <p15:guide id="6" pos="287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0043" y="548641"/>
            <a:ext cx="11427025" cy="430887"/>
          </a:xfrm>
        </p:spPr>
        <p:txBody>
          <a:bodyPr/>
          <a:lstStyle>
            <a:lvl1pPr>
              <a:defRPr sz="31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90043" y="1097280"/>
            <a:ext cx="11428808" cy="295402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80905" indent="-380905">
              <a:buNone/>
              <a:defRPr lang="en-US" sz="2133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/>
              <a:t>SUBTITLE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90043" y="1828801"/>
            <a:ext cx="5258216" cy="1460913"/>
          </a:xfrm>
        </p:spPr>
        <p:txBody>
          <a:bodyPr/>
          <a:lstStyle>
            <a:lvl1pPr>
              <a:buClr>
                <a:schemeClr val="accent1"/>
              </a:buClr>
              <a:defRPr sz="2666"/>
            </a:lvl1pPr>
            <a:lvl2pPr>
              <a:buClr>
                <a:schemeClr val="accent1"/>
              </a:buClr>
              <a:defRPr sz="2399"/>
            </a:lvl2pPr>
            <a:lvl3pPr>
              <a:buClr>
                <a:schemeClr val="accent1"/>
              </a:buClr>
              <a:defRPr sz="2133"/>
            </a:lvl3pPr>
            <a:lvl4pPr>
              <a:buClr>
                <a:schemeClr val="accent1"/>
              </a:buClr>
              <a:defRPr sz="1866"/>
            </a:lvl4pPr>
            <a:lvl5pPr>
              <a:defRPr sz="2399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6575102" y="1828801"/>
            <a:ext cx="5258216" cy="1460913"/>
          </a:xfrm>
        </p:spPr>
        <p:txBody>
          <a:bodyPr/>
          <a:lstStyle>
            <a:lvl1pPr>
              <a:buClr>
                <a:schemeClr val="accent1"/>
              </a:buClr>
              <a:defRPr sz="2666"/>
            </a:lvl1pPr>
            <a:lvl2pPr>
              <a:buClr>
                <a:schemeClr val="accent1"/>
              </a:buClr>
              <a:defRPr sz="2399"/>
            </a:lvl2pPr>
            <a:lvl3pPr>
              <a:buClr>
                <a:schemeClr val="accent1"/>
              </a:buClr>
              <a:defRPr sz="2133"/>
            </a:lvl3pPr>
            <a:lvl4pPr>
              <a:buClr>
                <a:schemeClr val="accent1"/>
              </a:buClr>
              <a:defRPr sz="1866"/>
            </a:lvl4pPr>
            <a:lvl5pPr>
              <a:defRPr sz="2399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7637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597" y="548641"/>
            <a:ext cx="11427025" cy="430887"/>
          </a:xfrm>
        </p:spPr>
        <p:txBody>
          <a:bodyPr/>
          <a:lstStyle>
            <a:lvl1pPr>
              <a:defRPr sz="31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90043" y="1097280"/>
            <a:ext cx="11428808" cy="295402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80905" indent="-380905">
              <a:buNone/>
              <a:defRPr lang="en-US" sz="2133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5262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58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D68C39-FBD5-4CB8-9E11-5ADC299551AA}"/>
              </a:ext>
            </a:extLst>
          </p:cNvPr>
          <p:cNvSpPr txBox="1"/>
          <p:nvPr userDrawn="1"/>
        </p:nvSpPr>
        <p:spPr>
          <a:xfrm>
            <a:off x="-750526" y="3228945"/>
            <a:ext cx="75052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0.00 CENTER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7B58F-2344-4198-B7B4-6D6F327DB2BD}"/>
              </a:ext>
            </a:extLst>
          </p:cNvPr>
          <p:cNvSpPr txBox="1"/>
          <p:nvPr userDrawn="1"/>
        </p:nvSpPr>
        <p:spPr>
          <a:xfrm rot="16200000">
            <a:off x="5819177" y="-475290"/>
            <a:ext cx="75052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0.00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0C61B4-2850-4178-ADAF-FCD486B830C5}"/>
              </a:ext>
            </a:extLst>
          </p:cNvPr>
          <p:cNvSpPr txBox="1"/>
          <p:nvPr userDrawn="1"/>
        </p:nvSpPr>
        <p:spPr>
          <a:xfrm>
            <a:off x="-2016899" y="257145"/>
            <a:ext cx="20168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lvl="0"/>
            <a:r>
              <a:rPr lang="en-US" dirty="0"/>
              <a:t>TOP MARGIN DO NOT USE ABOVE SPACE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D441D5-5A56-4724-8626-274945B5CF90}"/>
              </a:ext>
            </a:extLst>
          </p:cNvPr>
          <p:cNvSpPr txBox="1"/>
          <p:nvPr userDrawn="1"/>
        </p:nvSpPr>
        <p:spPr>
          <a:xfrm>
            <a:off x="12201925" y="257145"/>
            <a:ext cx="20168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lvl="0"/>
            <a:r>
              <a:rPr lang="en-US" dirty="0"/>
              <a:t>TOP MARGIN DO NOT USE ABOVE SPACE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0D132A-F08D-499D-8728-9D2F8FA074FD}"/>
              </a:ext>
            </a:extLst>
          </p:cNvPr>
          <p:cNvSpPr txBox="1"/>
          <p:nvPr userDrawn="1"/>
        </p:nvSpPr>
        <p:spPr>
          <a:xfrm>
            <a:off x="-2230435" y="6400800"/>
            <a:ext cx="22220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lvl="0"/>
            <a:r>
              <a:rPr lang="en-US" dirty="0"/>
              <a:t>BOTTOM MARGIN DO NOT USE ABOVE SPACE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222948-082C-4C5A-8F1C-AC0B185F7613}"/>
              </a:ext>
            </a:extLst>
          </p:cNvPr>
          <p:cNvSpPr txBox="1"/>
          <p:nvPr userDrawn="1"/>
        </p:nvSpPr>
        <p:spPr>
          <a:xfrm>
            <a:off x="12194300" y="6411750"/>
            <a:ext cx="22220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lvl="0"/>
            <a:r>
              <a:rPr lang="en-US" dirty="0"/>
              <a:t>BOTTOM MARGIN DO NOT USE ABOVE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A5A3E2-9D54-41D5-A5AB-A4E069C65719}"/>
              </a:ext>
            </a:extLst>
          </p:cNvPr>
          <p:cNvSpPr txBox="1"/>
          <p:nvPr userDrawn="1"/>
        </p:nvSpPr>
        <p:spPr>
          <a:xfrm>
            <a:off x="-54754" y="-200055"/>
            <a:ext cx="55816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sz="700" b="1"/>
            </a:lvl1pPr>
          </a:lstStyle>
          <a:p>
            <a:pPr lvl="0"/>
            <a:r>
              <a:rPr lang="en-US" dirty="0"/>
              <a:t>LEFT .50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8356BA-34E6-4386-BA2E-707DA5ABF287}"/>
              </a:ext>
            </a:extLst>
          </p:cNvPr>
          <p:cNvSpPr txBox="1"/>
          <p:nvPr userDrawn="1"/>
        </p:nvSpPr>
        <p:spPr>
          <a:xfrm>
            <a:off x="11114250" y="6858000"/>
            <a:ext cx="61427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sz="700" b="1"/>
            </a:lvl1pPr>
          </a:lstStyle>
          <a:p>
            <a:pPr lvl="0"/>
            <a:r>
              <a:rPr lang="en-US" dirty="0"/>
              <a:t>RIGHT .50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A7AEFE-7D17-4516-9A6B-B5E080A02227}"/>
              </a:ext>
            </a:extLst>
          </p:cNvPr>
          <p:cNvSpPr txBox="1"/>
          <p:nvPr userDrawn="1"/>
        </p:nvSpPr>
        <p:spPr>
          <a:xfrm rot="16200000">
            <a:off x="10601357" y="-1139288"/>
            <a:ext cx="20746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RIGHT MARGIN DO NOT GO BEYOND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146B3A-587B-4338-8B13-93261BA9A62D}"/>
              </a:ext>
            </a:extLst>
          </p:cNvPr>
          <p:cNvSpPr txBox="1"/>
          <p:nvPr userDrawn="1"/>
        </p:nvSpPr>
        <p:spPr>
          <a:xfrm rot="16200000">
            <a:off x="-456961" y="7795276"/>
            <a:ext cx="204414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LEFT MARGIN DO NOT GO BEYOND HERE</a:t>
            </a:r>
          </a:p>
        </p:txBody>
      </p:sp>
    </p:spTree>
    <p:extLst>
      <p:ext uri="{BB962C8B-B14F-4D97-AF65-F5344CB8AC3E}">
        <p14:creationId xmlns:p14="http://schemas.microsoft.com/office/powerpoint/2010/main" val="3821901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5ACBF0"/>
          </p15:clr>
        </p15:guide>
        <p15:guide id="2" pos="3839" userDrawn="1">
          <p15:clr>
            <a:srgbClr val="5ACBF0"/>
          </p15:clr>
        </p15:guide>
        <p15:guide id="3" pos="287" userDrawn="1">
          <p15:clr>
            <a:srgbClr val="5ACBF0"/>
          </p15:clr>
        </p15:guide>
        <p15:guide id="4" pos="7391" userDrawn="1">
          <p15:clr>
            <a:srgbClr val="5ACBF0"/>
          </p15:clr>
        </p15:guide>
        <p15:guide id="5" orient="horz" pos="4032" userDrawn="1">
          <p15:clr>
            <a:srgbClr val="5ACBF0"/>
          </p15:clr>
        </p15:guide>
        <p15:guide id="6" orient="horz" pos="288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124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LAY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D993CB-2691-4A21-BAA6-7791B069F947}"/>
              </a:ext>
            </a:extLst>
          </p:cNvPr>
          <p:cNvSpPr txBox="1"/>
          <p:nvPr userDrawn="1"/>
        </p:nvSpPr>
        <p:spPr>
          <a:xfrm>
            <a:off x="-750526" y="3228947"/>
            <a:ext cx="75052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0.00 CENTER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9121A1-CBD6-42EC-9D81-DF88308A7864}"/>
              </a:ext>
            </a:extLst>
          </p:cNvPr>
          <p:cNvSpPr txBox="1"/>
          <p:nvPr userDrawn="1"/>
        </p:nvSpPr>
        <p:spPr>
          <a:xfrm rot="16200000">
            <a:off x="5819177" y="-475290"/>
            <a:ext cx="75052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0.00 CENTER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F874A9-E5C8-4671-8876-A8126DA96D4E}"/>
              </a:ext>
            </a:extLst>
          </p:cNvPr>
          <p:cNvSpPr txBox="1"/>
          <p:nvPr userDrawn="1"/>
        </p:nvSpPr>
        <p:spPr>
          <a:xfrm>
            <a:off x="-2016899" y="257147"/>
            <a:ext cx="20168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lvl="0"/>
            <a:r>
              <a:rPr lang="en-US" sz="700" dirty="0"/>
              <a:t>TOP MARGIN DO NOT USE ABOVE SPACE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F42CFF-AB4A-4E79-9168-0510DCB51B04}"/>
              </a:ext>
            </a:extLst>
          </p:cNvPr>
          <p:cNvSpPr txBox="1"/>
          <p:nvPr userDrawn="1"/>
        </p:nvSpPr>
        <p:spPr>
          <a:xfrm>
            <a:off x="12201925" y="257147"/>
            <a:ext cx="20168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lvl="0"/>
            <a:r>
              <a:rPr lang="en-US" sz="700" dirty="0"/>
              <a:t>TOP MARGIN DO NOT USE ABOVE SPACE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953477-DC60-4514-BB92-5871F0CAA5CB}"/>
              </a:ext>
            </a:extLst>
          </p:cNvPr>
          <p:cNvSpPr txBox="1"/>
          <p:nvPr userDrawn="1"/>
        </p:nvSpPr>
        <p:spPr>
          <a:xfrm>
            <a:off x="-2230435" y="6400802"/>
            <a:ext cx="22220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lvl="0"/>
            <a:r>
              <a:rPr lang="en-US" sz="700" dirty="0"/>
              <a:t>BOTTOM MARGIN DO NOT USE ABOVE SPACE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EEF61A-BE27-49A4-9943-1F85BAB8551E}"/>
              </a:ext>
            </a:extLst>
          </p:cNvPr>
          <p:cNvSpPr txBox="1"/>
          <p:nvPr userDrawn="1"/>
        </p:nvSpPr>
        <p:spPr>
          <a:xfrm>
            <a:off x="12194301" y="6411752"/>
            <a:ext cx="22220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lvl="0"/>
            <a:r>
              <a:rPr lang="en-US" sz="700" dirty="0"/>
              <a:t>BOTTOM MARGIN DO NOT USE ABOVE SPACE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D0B0CF-68DF-4C79-8DFF-E438CECB4483}"/>
              </a:ext>
            </a:extLst>
          </p:cNvPr>
          <p:cNvSpPr txBox="1"/>
          <p:nvPr userDrawn="1"/>
        </p:nvSpPr>
        <p:spPr>
          <a:xfrm>
            <a:off x="-54753" y="-200055"/>
            <a:ext cx="55816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sz="700" b="1"/>
            </a:lvl1pPr>
          </a:lstStyle>
          <a:p>
            <a:pPr lvl="0"/>
            <a:r>
              <a:rPr lang="en-US" sz="700" dirty="0"/>
              <a:t>LEFT .50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80B32C-21BF-4438-AC4E-87B75BB7AD52}"/>
              </a:ext>
            </a:extLst>
          </p:cNvPr>
          <p:cNvSpPr txBox="1"/>
          <p:nvPr userDrawn="1"/>
        </p:nvSpPr>
        <p:spPr>
          <a:xfrm>
            <a:off x="11114251" y="6858002"/>
            <a:ext cx="61427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sz="700" b="1"/>
            </a:lvl1pPr>
          </a:lstStyle>
          <a:p>
            <a:pPr lvl="0"/>
            <a:r>
              <a:rPr lang="en-US" sz="700" dirty="0"/>
              <a:t>RIGHT .50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36DA14-291D-4B53-AA64-B5D2771E37D1}"/>
              </a:ext>
            </a:extLst>
          </p:cNvPr>
          <p:cNvSpPr txBox="1"/>
          <p:nvPr userDrawn="1"/>
        </p:nvSpPr>
        <p:spPr>
          <a:xfrm rot="16200000">
            <a:off x="10601358" y="-1139288"/>
            <a:ext cx="20746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RIGHT MARGIN DO NOT GO BEYOND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C064BA-20A6-45AE-95E9-1775F4BE9C18}"/>
              </a:ext>
            </a:extLst>
          </p:cNvPr>
          <p:cNvSpPr txBox="1"/>
          <p:nvPr userDrawn="1"/>
        </p:nvSpPr>
        <p:spPr>
          <a:xfrm rot="16200000">
            <a:off x="-456960" y="7795278"/>
            <a:ext cx="204414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LEFT MARGIN DO NOT GO BEYOND HERE</a:t>
            </a:r>
          </a:p>
        </p:txBody>
      </p:sp>
    </p:spTree>
    <p:extLst>
      <p:ext uri="{BB962C8B-B14F-4D97-AF65-F5344CB8AC3E}">
        <p14:creationId xmlns:p14="http://schemas.microsoft.com/office/powerpoint/2010/main" val="1432550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39">
          <p15:clr>
            <a:srgbClr val="000000"/>
          </p15:clr>
        </p15:guide>
        <p15:guide id="2" orient="horz" pos="2160">
          <p15:clr>
            <a:srgbClr val="000000"/>
          </p15:clr>
        </p15:guide>
        <p15:guide id="3" orient="horz" pos="4032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7391">
          <p15:clr>
            <a:srgbClr val="F26B43"/>
          </p15:clr>
        </p15:guide>
        <p15:guide id="6" pos="287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D68C39-FBD5-4CB8-9E11-5ADC299551AA}"/>
              </a:ext>
            </a:extLst>
          </p:cNvPr>
          <p:cNvSpPr txBox="1"/>
          <p:nvPr userDrawn="1"/>
        </p:nvSpPr>
        <p:spPr>
          <a:xfrm>
            <a:off x="-750526" y="3228947"/>
            <a:ext cx="75052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0.00 CENTER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7B58F-2344-4198-B7B4-6D6F327DB2BD}"/>
              </a:ext>
            </a:extLst>
          </p:cNvPr>
          <p:cNvSpPr txBox="1"/>
          <p:nvPr userDrawn="1"/>
        </p:nvSpPr>
        <p:spPr>
          <a:xfrm rot="16200000">
            <a:off x="5819177" y="-475290"/>
            <a:ext cx="75052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0.00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0C61B4-2850-4178-ADAF-FCD486B830C5}"/>
              </a:ext>
            </a:extLst>
          </p:cNvPr>
          <p:cNvSpPr txBox="1"/>
          <p:nvPr userDrawn="1"/>
        </p:nvSpPr>
        <p:spPr>
          <a:xfrm>
            <a:off x="-2016899" y="257147"/>
            <a:ext cx="20168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lvl="0"/>
            <a:r>
              <a:rPr lang="en-US" sz="700" dirty="0"/>
              <a:t>TOP MARGIN DO NOT USE ABOVE SPACE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D441D5-5A56-4724-8626-274945B5CF90}"/>
              </a:ext>
            </a:extLst>
          </p:cNvPr>
          <p:cNvSpPr txBox="1"/>
          <p:nvPr userDrawn="1"/>
        </p:nvSpPr>
        <p:spPr>
          <a:xfrm>
            <a:off x="12201925" y="257147"/>
            <a:ext cx="20168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lvl="0"/>
            <a:r>
              <a:rPr lang="en-US" sz="700" dirty="0"/>
              <a:t>TOP MARGIN DO NOT USE ABOVE SPACE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0D132A-F08D-499D-8728-9D2F8FA074FD}"/>
              </a:ext>
            </a:extLst>
          </p:cNvPr>
          <p:cNvSpPr txBox="1"/>
          <p:nvPr userDrawn="1"/>
        </p:nvSpPr>
        <p:spPr>
          <a:xfrm>
            <a:off x="-2230435" y="6400802"/>
            <a:ext cx="22220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lvl="0"/>
            <a:r>
              <a:rPr lang="en-US" sz="700" dirty="0"/>
              <a:t>BOTTOM MARGIN DO NOT USE ABOVE SPACE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222948-082C-4C5A-8F1C-AC0B185F7613}"/>
              </a:ext>
            </a:extLst>
          </p:cNvPr>
          <p:cNvSpPr txBox="1"/>
          <p:nvPr userDrawn="1"/>
        </p:nvSpPr>
        <p:spPr>
          <a:xfrm>
            <a:off x="12194301" y="6411752"/>
            <a:ext cx="22220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lvl="0"/>
            <a:r>
              <a:rPr lang="en-US" sz="700" dirty="0"/>
              <a:t>BOTTOM MARGIN DO NOT USE ABOVE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A5A3E2-9D54-41D5-A5AB-A4E069C65719}"/>
              </a:ext>
            </a:extLst>
          </p:cNvPr>
          <p:cNvSpPr txBox="1"/>
          <p:nvPr userDrawn="1"/>
        </p:nvSpPr>
        <p:spPr>
          <a:xfrm>
            <a:off x="-54753" y="-200055"/>
            <a:ext cx="55816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sz="700" b="1"/>
            </a:lvl1pPr>
          </a:lstStyle>
          <a:p>
            <a:pPr lvl="0"/>
            <a:r>
              <a:rPr lang="en-US" sz="700" dirty="0"/>
              <a:t>LEFT .50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8356BA-34E6-4386-BA2E-707DA5ABF287}"/>
              </a:ext>
            </a:extLst>
          </p:cNvPr>
          <p:cNvSpPr txBox="1"/>
          <p:nvPr userDrawn="1"/>
        </p:nvSpPr>
        <p:spPr>
          <a:xfrm>
            <a:off x="11114251" y="6858002"/>
            <a:ext cx="61427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sz="700" b="1"/>
            </a:lvl1pPr>
          </a:lstStyle>
          <a:p>
            <a:pPr lvl="0"/>
            <a:r>
              <a:rPr lang="en-US" sz="700" dirty="0"/>
              <a:t>RIGHT .50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A7AEFE-7D17-4516-9A6B-B5E080A02227}"/>
              </a:ext>
            </a:extLst>
          </p:cNvPr>
          <p:cNvSpPr txBox="1"/>
          <p:nvPr userDrawn="1"/>
        </p:nvSpPr>
        <p:spPr>
          <a:xfrm rot="16200000">
            <a:off x="10601358" y="-1139288"/>
            <a:ext cx="20746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RIGHT MARGIN DO NOT GO BEYOND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146B3A-587B-4338-8B13-93261BA9A62D}"/>
              </a:ext>
            </a:extLst>
          </p:cNvPr>
          <p:cNvSpPr txBox="1"/>
          <p:nvPr userDrawn="1"/>
        </p:nvSpPr>
        <p:spPr>
          <a:xfrm rot="16200000">
            <a:off x="-456960" y="7795278"/>
            <a:ext cx="204414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LEFT MARGIN DO NOT GO BEYOND HERE</a:t>
            </a:r>
          </a:p>
        </p:txBody>
      </p:sp>
    </p:spTree>
    <p:extLst>
      <p:ext uri="{BB962C8B-B14F-4D97-AF65-F5344CB8AC3E}">
        <p14:creationId xmlns:p14="http://schemas.microsoft.com/office/powerpoint/2010/main" val="1302788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39">
          <p15:clr>
            <a:srgbClr val="5ACBF0"/>
          </p15:clr>
        </p15:guide>
        <p15:guide id="3" pos="287">
          <p15:clr>
            <a:srgbClr val="5ACBF0"/>
          </p15:clr>
        </p15:guide>
        <p15:guide id="4" pos="7391">
          <p15:clr>
            <a:srgbClr val="5ACBF0"/>
          </p15:clr>
        </p15:guide>
        <p15:guide id="5" orient="horz" pos="4032">
          <p15:clr>
            <a:srgbClr val="5ACBF0"/>
          </p15:clr>
        </p15:guide>
        <p15:guide id="6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148510" y="3975101"/>
            <a:ext cx="359740" cy="33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endParaRPr lang="en-US" sz="2399"/>
          </a:p>
        </p:txBody>
      </p:sp>
      <p:sp>
        <p:nvSpPr>
          <p:cNvPr id="60" name="TextBox 59"/>
          <p:cNvSpPr txBox="1"/>
          <p:nvPr userDrawn="1"/>
        </p:nvSpPr>
        <p:spPr bwMode="gray">
          <a:xfrm>
            <a:off x="515109" y="6578983"/>
            <a:ext cx="1897955" cy="10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667">
                <a:solidFill>
                  <a:schemeClr val="bg2"/>
                </a:solidFill>
              </a:rPr>
              <a:t>© 2020 WIND RIVER. ALL RIGHTS RESERVED.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CCA283-E36F-874B-956E-601B46BEB80F}"/>
              </a:ext>
            </a:extLst>
          </p:cNvPr>
          <p:cNvSpPr/>
          <p:nvPr userDrawn="1"/>
        </p:nvSpPr>
        <p:spPr bwMode="gray">
          <a:xfrm>
            <a:off x="377949" y="374336"/>
            <a:ext cx="11432930" cy="59390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rtlCol="0" anchor="ctr"/>
          <a:lstStyle/>
          <a:p>
            <a:pPr algn="ctr" defTabSz="1218895">
              <a:lnSpc>
                <a:spcPct val="90000"/>
              </a:lnSpc>
              <a:spcBef>
                <a:spcPts val="800"/>
              </a:spcBef>
            </a:pPr>
            <a:endParaRPr lang="en-US" sz="2666">
              <a:solidFill>
                <a:schemeClr val="bg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54D055-0DE4-294C-8D2B-EDA0489A9678}"/>
              </a:ext>
            </a:extLst>
          </p:cNvPr>
          <p:cNvCxnSpPr/>
          <p:nvPr userDrawn="1"/>
        </p:nvCxnSpPr>
        <p:spPr bwMode="gray">
          <a:xfrm flipH="1">
            <a:off x="2633393" y="5985065"/>
            <a:ext cx="8303981" cy="4628"/>
          </a:xfrm>
          <a:prstGeom prst="line">
            <a:avLst/>
          </a:prstGeom>
          <a:solidFill>
            <a:schemeClr val="accent2"/>
          </a:solidFill>
          <a:ln w="9525" cap="flat" cmpd="sng" algn="ctr">
            <a:gradFill>
              <a:gsLst>
                <a:gs pos="0">
                  <a:schemeClr val="bg2"/>
                </a:gs>
                <a:gs pos="30000">
                  <a:schemeClr val="bg1">
                    <a:lumMod val="20000"/>
                    <a:lumOff val="80000"/>
                    <a:alpha val="70000"/>
                  </a:schemeClr>
                </a:gs>
                <a:gs pos="99000">
                  <a:schemeClr val="tx1">
                    <a:alpha val="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7A4D4E2-E7CB-E944-A891-2FD946B1DB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273" y="5786406"/>
            <a:ext cx="873606" cy="52697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803D29-F96E-F541-9D7F-5E84D3DB5A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043" y="1193319"/>
            <a:ext cx="10595537" cy="1641090"/>
          </a:xfrm>
        </p:spPr>
        <p:txBody>
          <a:bodyPr/>
          <a:lstStyle>
            <a:lvl1pPr>
              <a:lnSpc>
                <a:spcPct val="100000"/>
              </a:lnSpc>
              <a:defRPr sz="5332">
                <a:solidFill>
                  <a:schemeClr val="bg1"/>
                </a:solidFill>
              </a:defRPr>
            </a:lvl1pPr>
          </a:lstStyle>
          <a:p>
            <a:pPr lvl="0" defTabSz="609292">
              <a:lnSpc>
                <a:spcPct val="100000"/>
              </a:lnSpc>
              <a:defRPr/>
            </a:pPr>
            <a:r>
              <a:rPr lang="en-US" sz="5332" b="1">
                <a:solidFill>
                  <a:schemeClr val="bg1"/>
                </a:solidFill>
                <a:ea typeface="Intel Clear Pro" charset="0"/>
                <a:cs typeface="Intel Clear Pro" charset="0"/>
              </a:rPr>
              <a:t>PRESENTATION TITLE SLIDE GRAY OPTION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00435-2B48-D547-931B-852F73C3C0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041" y="3220747"/>
            <a:ext cx="10595539" cy="246221"/>
          </a:xfrm>
        </p:spPr>
        <p:txBody>
          <a:bodyPr/>
          <a:lstStyle>
            <a:lvl1pPr marL="0" indent="0" defTabSz="609292">
              <a:lnSpc>
                <a:spcPct val="100000"/>
              </a:lnSpc>
              <a:buNone/>
              <a:defRPr sz="1600" b="0" spc="400">
                <a:solidFill>
                  <a:schemeClr val="bg1"/>
                </a:solidFill>
              </a:defRPr>
            </a:lvl1pPr>
          </a:lstStyle>
          <a:p>
            <a:pPr defTabSz="457083">
              <a:lnSpc>
                <a:spcPct val="100000"/>
              </a:lnSpc>
              <a:defRPr/>
            </a:pPr>
            <a:r>
              <a:rPr lang="en-US" sz="1600" b="0" kern="0" spc="400">
                <a:ea typeface="Intel Clear Pro" charset="0"/>
                <a:cs typeface="Intel Clear Pro" charset="0"/>
              </a:rPr>
              <a:t>PRESENTER’S NAME | PRESENTER’S TITLE | MM.DD.YYYY</a:t>
            </a:r>
          </a:p>
        </p:txBody>
      </p:sp>
    </p:spTree>
    <p:extLst>
      <p:ext uri="{BB962C8B-B14F-4D97-AF65-F5344CB8AC3E}">
        <p14:creationId xmlns:p14="http://schemas.microsoft.com/office/powerpoint/2010/main" val="23412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148510" y="3975101"/>
            <a:ext cx="359740" cy="33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endParaRPr lang="en-US" sz="2399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CCA283-E36F-874B-956E-601B46BEB80F}"/>
              </a:ext>
            </a:extLst>
          </p:cNvPr>
          <p:cNvSpPr/>
          <p:nvPr userDrawn="1"/>
        </p:nvSpPr>
        <p:spPr bwMode="gray">
          <a:xfrm>
            <a:off x="377949" y="374336"/>
            <a:ext cx="11432930" cy="5939043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square" rtlCol="0" anchor="ctr"/>
          <a:lstStyle/>
          <a:p>
            <a:pPr algn="ctr" defTabSz="1218895">
              <a:lnSpc>
                <a:spcPct val="90000"/>
              </a:lnSpc>
              <a:spcBef>
                <a:spcPts val="800"/>
              </a:spcBef>
            </a:pPr>
            <a:endParaRPr lang="en-US" sz="2666">
              <a:solidFill>
                <a:schemeClr val="bg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54D055-0DE4-294C-8D2B-EDA0489A9678}"/>
              </a:ext>
            </a:extLst>
          </p:cNvPr>
          <p:cNvCxnSpPr/>
          <p:nvPr userDrawn="1"/>
        </p:nvCxnSpPr>
        <p:spPr bwMode="gray">
          <a:xfrm flipH="1">
            <a:off x="2633393" y="5985065"/>
            <a:ext cx="8303981" cy="4628"/>
          </a:xfrm>
          <a:prstGeom prst="line">
            <a:avLst/>
          </a:prstGeom>
          <a:solidFill>
            <a:schemeClr val="accent2"/>
          </a:solidFill>
          <a:ln w="9525" cap="flat" cmpd="sng" algn="ctr">
            <a:gradFill>
              <a:gsLst>
                <a:gs pos="0">
                  <a:schemeClr val="bg2"/>
                </a:gs>
                <a:gs pos="30000">
                  <a:schemeClr val="bg1">
                    <a:lumMod val="20000"/>
                    <a:lumOff val="80000"/>
                    <a:alpha val="70000"/>
                  </a:schemeClr>
                </a:gs>
                <a:gs pos="99000">
                  <a:schemeClr val="tx1">
                    <a:alpha val="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7A4D4E2-E7CB-E944-A891-2FD946B1DB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273" y="5786406"/>
            <a:ext cx="873606" cy="52697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803D29-F96E-F541-9D7F-5E84D3DB5A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043" y="1193319"/>
            <a:ext cx="10595537" cy="1641090"/>
          </a:xfrm>
        </p:spPr>
        <p:txBody>
          <a:bodyPr/>
          <a:lstStyle>
            <a:lvl1pPr>
              <a:lnSpc>
                <a:spcPct val="100000"/>
              </a:lnSpc>
              <a:defRPr sz="5332">
                <a:solidFill>
                  <a:schemeClr val="bg1"/>
                </a:solidFill>
              </a:defRPr>
            </a:lvl1pPr>
          </a:lstStyle>
          <a:p>
            <a:pPr lvl="0" defTabSz="609292">
              <a:lnSpc>
                <a:spcPct val="100000"/>
              </a:lnSpc>
              <a:defRPr/>
            </a:pPr>
            <a:r>
              <a:rPr lang="en-US" sz="5332" b="1">
                <a:solidFill>
                  <a:schemeClr val="bg1"/>
                </a:solidFill>
                <a:ea typeface="Intel Clear Pro" charset="0"/>
                <a:cs typeface="Intel Clear Pro" charset="0"/>
              </a:rPr>
              <a:t>PRESENTATION TITLE SLIDE SLATE BLUE OPTION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00435-2B48-D547-931B-852F73C3C0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041" y="3220747"/>
            <a:ext cx="10595539" cy="246221"/>
          </a:xfrm>
        </p:spPr>
        <p:txBody>
          <a:bodyPr/>
          <a:lstStyle>
            <a:lvl1pPr marL="0" indent="0" defTabSz="609292">
              <a:lnSpc>
                <a:spcPct val="100000"/>
              </a:lnSpc>
              <a:buNone/>
              <a:defRPr sz="1600" b="0" spc="400">
                <a:solidFill>
                  <a:schemeClr val="bg1"/>
                </a:solidFill>
              </a:defRPr>
            </a:lvl1pPr>
          </a:lstStyle>
          <a:p>
            <a:pPr defTabSz="457083">
              <a:lnSpc>
                <a:spcPct val="100000"/>
              </a:lnSpc>
              <a:defRPr/>
            </a:pPr>
            <a:r>
              <a:rPr lang="en-US" sz="1600" b="0" kern="0" spc="400">
                <a:ea typeface="Intel Clear Pro" charset="0"/>
                <a:cs typeface="Intel Clear Pro" charset="0"/>
              </a:rPr>
              <a:t>PRESENTER’S NAME | PRESENTER’S TITLE | MM.DD.YYYY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63C52D-E621-45A5-A3D8-CC4B0E91115A}"/>
              </a:ext>
            </a:extLst>
          </p:cNvPr>
          <p:cNvSpPr txBox="1"/>
          <p:nvPr userDrawn="1"/>
        </p:nvSpPr>
        <p:spPr bwMode="gray">
          <a:xfrm>
            <a:off x="515109" y="6578983"/>
            <a:ext cx="1897955" cy="10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667">
                <a:solidFill>
                  <a:schemeClr val="bg2"/>
                </a:solidFill>
              </a:rPr>
              <a:t>© 2020 WIND RIVER.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1506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0043" y="550073"/>
            <a:ext cx="11427025" cy="430887"/>
          </a:xfrm>
        </p:spPr>
        <p:txBody>
          <a:bodyPr/>
          <a:lstStyle>
            <a:lvl1pPr>
              <a:defRPr sz="31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90043" y="1828801"/>
            <a:ext cx="11428808" cy="1460913"/>
          </a:xfrm>
        </p:spPr>
        <p:txBody>
          <a:bodyPr/>
          <a:lstStyle>
            <a:lvl1pPr>
              <a:buClr>
                <a:schemeClr val="accent1"/>
              </a:buClr>
              <a:defRPr sz="2666"/>
            </a:lvl1pPr>
            <a:lvl2pPr>
              <a:buClr>
                <a:schemeClr val="accent1"/>
              </a:buClr>
              <a:defRPr sz="2399"/>
            </a:lvl2pPr>
            <a:lvl3pPr>
              <a:buClr>
                <a:schemeClr val="accent1"/>
              </a:buClr>
              <a:defRPr sz="2133"/>
            </a:lvl3pPr>
            <a:lvl4pPr>
              <a:buClr>
                <a:schemeClr val="accent1"/>
              </a:buClr>
              <a:defRPr sz="1866"/>
            </a:lvl4pPr>
            <a:lvl5pPr>
              <a:defRPr sz="2399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1348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0043" y="548641"/>
            <a:ext cx="11427025" cy="430887"/>
          </a:xfrm>
        </p:spPr>
        <p:txBody>
          <a:bodyPr/>
          <a:lstStyle>
            <a:lvl1pPr>
              <a:defRPr sz="31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90043" y="1097280"/>
            <a:ext cx="11428808" cy="295402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80905" indent="-380905">
              <a:buNone/>
              <a:defRPr lang="en-US" sz="2133" b="0" dirty="0">
                <a:solidFill>
                  <a:schemeClr val="bg2">
                    <a:lumMod val="50000"/>
                  </a:schemeClr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/>
              <a:t>SUBTITLE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90043" y="1828801"/>
            <a:ext cx="11428808" cy="1460913"/>
          </a:xfrm>
        </p:spPr>
        <p:txBody>
          <a:bodyPr/>
          <a:lstStyle>
            <a:lvl1pPr>
              <a:buClr>
                <a:schemeClr val="accent1"/>
              </a:buClr>
              <a:defRPr sz="2666"/>
            </a:lvl1pPr>
            <a:lvl2pPr>
              <a:buClr>
                <a:schemeClr val="accent1"/>
              </a:buClr>
              <a:defRPr sz="2399"/>
            </a:lvl2pPr>
            <a:lvl3pPr>
              <a:buClr>
                <a:schemeClr val="accent1"/>
              </a:buClr>
              <a:defRPr sz="2133"/>
            </a:lvl3pPr>
            <a:lvl4pPr>
              <a:buClr>
                <a:schemeClr val="accent1"/>
              </a:buClr>
              <a:defRPr sz="1866"/>
            </a:lvl4pPr>
            <a:lvl5pPr>
              <a:defRPr sz="2399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5274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0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62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12" r:id="rId3"/>
    <p:sldLayoutId id="2147483713" r:id="rId4"/>
    <p:sldLayoutId id="2147483714" r:id="rId5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0043" y="1828801"/>
            <a:ext cx="11427025" cy="14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614435" y="6612406"/>
            <a:ext cx="1299720" cy="11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 userDrawn="1"/>
        </p:nvSpPr>
        <p:spPr bwMode="gray">
          <a:xfrm flipV="1">
            <a:off x="-3175" y="1193799"/>
            <a:ext cx="11277837" cy="41909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</p:spPr>
        <p:txBody>
          <a:bodyPr wrap="square" rtlCol="0" anchor="ctr"/>
          <a:lstStyle/>
          <a:p>
            <a:pPr algn="ctr" defTabSz="1218895">
              <a:lnSpc>
                <a:spcPct val="90000"/>
              </a:lnSpc>
            </a:pPr>
            <a:endParaRPr lang="en-US" sz="2666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90043" y="548641"/>
            <a:ext cx="114270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/>
              <a:t>CLICK TO ADD TITLE</a:t>
            </a:r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369493" y="6552104"/>
            <a:ext cx="147476" cy="14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933" smtClean="0">
                <a:solidFill>
                  <a:schemeClr val="bg2"/>
                </a:solidFill>
                <a:latin typeface="Arial"/>
              </a:rPr>
              <a:pPr/>
              <a:t>‹#›</a:t>
            </a:fld>
            <a:endParaRPr lang="en-US" sz="933">
              <a:solidFill>
                <a:schemeClr val="bg2"/>
              </a:solidFill>
              <a:latin typeface="Arial"/>
            </a:endParaRPr>
          </a:p>
        </p:txBody>
      </p:sp>
      <p:sp>
        <p:nvSpPr>
          <p:cNvPr id="86" name="TextBox 85"/>
          <p:cNvSpPr txBox="1"/>
          <p:nvPr userDrawn="1"/>
        </p:nvSpPr>
        <p:spPr bwMode="gray">
          <a:xfrm>
            <a:off x="671499" y="6585783"/>
            <a:ext cx="1897955" cy="10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667">
                <a:solidFill>
                  <a:schemeClr val="bg2"/>
                </a:solidFill>
              </a:rPr>
              <a:t>© 2020 WIND RIVER. ALL RIGHTS RESERVED.</a:t>
            </a:r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 flipH="1">
            <a:off x="3011338" y="6546562"/>
            <a:ext cx="8303981" cy="4628"/>
          </a:xfrm>
          <a:prstGeom prst="line">
            <a:avLst/>
          </a:prstGeom>
          <a:solidFill>
            <a:schemeClr val="accent2"/>
          </a:solidFill>
          <a:ln w="9525" cap="flat" cmpd="sng" algn="ctr">
            <a:gradFill flip="none" rotWithShape="1">
              <a:gsLst>
                <a:gs pos="0">
                  <a:schemeClr val="bg1">
                    <a:lumMod val="60000"/>
                    <a:lumOff val="40000"/>
                    <a:alpha val="59000"/>
                  </a:schemeClr>
                </a:gs>
                <a:gs pos="30000">
                  <a:schemeClr val="bg1">
                    <a:lumMod val="60000"/>
                    <a:lumOff val="40000"/>
                    <a:alpha val="50000"/>
                  </a:schemeClr>
                </a:gs>
                <a:gs pos="99000">
                  <a:schemeClr val="tx1">
                    <a:alpha val="25000"/>
                  </a:schemeClr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7D16478-2AE8-4A4F-8ACC-043E70068BD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5319" y="6345085"/>
            <a:ext cx="877595" cy="52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0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3199" b="1" smtClean="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532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532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532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532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609448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532">
          <a:solidFill>
            <a:schemeClr val="tx1"/>
          </a:solidFill>
          <a:latin typeface="Arial" charset="0"/>
        </a:defRPr>
      </a:lvl6pPr>
      <a:lvl7pPr marL="121889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532">
          <a:solidFill>
            <a:schemeClr val="tx1"/>
          </a:solidFill>
          <a:latin typeface="Arial" charset="0"/>
        </a:defRPr>
      </a:lvl7pPr>
      <a:lvl8pPr marL="1828343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532">
          <a:solidFill>
            <a:schemeClr val="tx1"/>
          </a:solidFill>
          <a:latin typeface="Arial" charset="0"/>
        </a:defRPr>
      </a:lvl8pPr>
      <a:lvl9pPr marL="243779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532">
          <a:solidFill>
            <a:schemeClr val="tx1"/>
          </a:solidFill>
          <a:latin typeface="Arial" charset="0"/>
        </a:defRPr>
      </a:lvl9pPr>
    </p:titleStyle>
    <p:bodyStyle>
      <a:lvl1pPr marL="306841" indent="-306841" algn="l" rtl="0" eaLnBrk="1" fontAlgn="base" hangingPunct="1">
        <a:lnSpc>
          <a:spcPct val="90000"/>
        </a:lnSpc>
        <a:spcBef>
          <a:spcPts val="1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66" baseline="0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1pPr>
      <a:lvl2pPr marL="615797" indent="-308956" algn="l" rtl="0" eaLnBrk="1" fontAlgn="base" hangingPunct="1">
        <a:lnSpc>
          <a:spcPct val="90000"/>
        </a:lnSpc>
        <a:spcBef>
          <a:spcPts val="533"/>
        </a:spcBef>
        <a:spcAft>
          <a:spcPct val="0"/>
        </a:spcAft>
        <a:buClr>
          <a:schemeClr val="accent1"/>
        </a:buClr>
        <a:buChar char="–"/>
        <a:defRPr sz="2399">
          <a:solidFill>
            <a:schemeClr val="tx2"/>
          </a:solidFill>
          <a:latin typeface="+mn-lt"/>
          <a:ea typeface="ＭＳ Ｐゴシック" charset="-128"/>
        </a:defRPr>
      </a:lvl2pPr>
      <a:lvl3pPr marL="912056" indent="-222195" algn="l" rtl="0" eaLnBrk="1" fontAlgn="base" hangingPunct="1">
        <a:lnSpc>
          <a:spcPct val="90000"/>
        </a:lnSpc>
        <a:spcBef>
          <a:spcPts val="533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33">
          <a:solidFill>
            <a:schemeClr val="tx2"/>
          </a:solidFill>
          <a:latin typeface="+mn-lt"/>
          <a:ea typeface="ＭＳ Ｐゴシック" charset="-128"/>
        </a:defRPr>
      </a:lvl3pPr>
      <a:lvl4pPr marL="1144831" indent="-232775" algn="l" rtl="0" eaLnBrk="1" fontAlgn="base" hangingPunct="1">
        <a:lnSpc>
          <a:spcPct val="90000"/>
        </a:lnSpc>
        <a:spcBef>
          <a:spcPts val="533"/>
        </a:spcBef>
        <a:spcAft>
          <a:spcPct val="0"/>
        </a:spcAft>
        <a:buClr>
          <a:schemeClr val="accent1"/>
        </a:buClr>
        <a:buChar char="–"/>
        <a:defRPr sz="1866">
          <a:solidFill>
            <a:schemeClr val="tx2"/>
          </a:solidFill>
          <a:latin typeface="+mn-lt"/>
          <a:ea typeface="ＭＳ Ｐゴシック" charset="-128"/>
        </a:defRPr>
      </a:lvl4pPr>
      <a:lvl5pPr marL="1980705" indent="-304724" algn="l" rtl="0" eaLnBrk="1" fontAlgn="base" hangingPunct="1">
        <a:lnSpc>
          <a:spcPct val="90000"/>
        </a:lnSpc>
        <a:spcBef>
          <a:spcPts val="533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133">
          <a:solidFill>
            <a:schemeClr val="bg1"/>
          </a:solidFill>
          <a:latin typeface="+mn-lt"/>
          <a:ea typeface="ＭＳ Ｐゴシック" charset="-128"/>
        </a:defRPr>
      </a:lvl5pPr>
      <a:lvl6pPr marL="3351962" indent="-304724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2133">
          <a:solidFill>
            <a:schemeClr val="tx1"/>
          </a:solidFill>
          <a:latin typeface="+mn-lt"/>
          <a:ea typeface="ＭＳ Ｐゴシック" charset="-128"/>
        </a:defRPr>
      </a:lvl6pPr>
      <a:lvl7pPr marL="3961409" indent="-304724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2133">
          <a:solidFill>
            <a:schemeClr val="tx1"/>
          </a:solidFill>
          <a:latin typeface="+mn-lt"/>
          <a:ea typeface="ＭＳ Ｐゴシック" charset="-128"/>
        </a:defRPr>
      </a:lvl7pPr>
      <a:lvl8pPr marL="4570857" indent="-304724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2133">
          <a:solidFill>
            <a:schemeClr val="tx1"/>
          </a:solidFill>
          <a:latin typeface="+mn-lt"/>
          <a:ea typeface="ＭＳ Ｐゴシック" charset="-128"/>
        </a:defRPr>
      </a:lvl8pPr>
      <a:lvl9pPr marL="5180305" indent="-304724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2133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96346B1-C059-4EB2-9C84-3D32B5F432CE}"/>
              </a:ext>
            </a:extLst>
          </p:cNvPr>
          <p:cNvSpPr txBox="1"/>
          <p:nvPr/>
        </p:nvSpPr>
        <p:spPr>
          <a:xfrm rot="16200000">
            <a:off x="-1408583" y="-2186797"/>
            <a:ext cx="4067683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 THE CLASSIC WIND RIVER RED SPARINGLY AND AS A SIMPLE HIGHLIGHT HERE TO</a:t>
            </a:r>
          </a:p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LEGACY INDUSTRY FROM PRIOR TO THE REBRANDING ONLY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FA11E0-B28D-4885-B8AD-04714D1E33B1}"/>
              </a:ext>
            </a:extLst>
          </p:cNvPr>
          <p:cNvSpPr txBox="1"/>
          <p:nvPr/>
        </p:nvSpPr>
        <p:spPr>
          <a:xfrm>
            <a:off x="-2105350" y="3437859"/>
            <a:ext cx="2093726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marL="0" marR="0" lvl="0" indent="0" algn="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1CE4D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TITLE SLIDES </a:t>
            </a:r>
          </a:p>
          <a:p>
            <a:pPr marL="0" marR="0" lvl="0" indent="0" algn="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1CE4D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KEEP THE TITLE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AEC19B-ACF2-4D5A-9B00-3ECF3D84F19E}"/>
              </a:ext>
            </a:extLst>
          </p:cNvPr>
          <p:cNvSpPr/>
          <p:nvPr/>
        </p:nvSpPr>
        <p:spPr>
          <a:xfrm>
            <a:off x="1587" y="893"/>
            <a:ext cx="27425" cy="6856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8D8294-8547-45D6-A3AC-5544FA868F36}"/>
              </a:ext>
            </a:extLst>
          </p:cNvPr>
          <p:cNvSpPr/>
          <p:nvPr/>
        </p:nvSpPr>
        <p:spPr>
          <a:xfrm>
            <a:off x="779108" y="752073"/>
            <a:ext cx="1162391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ea typeface="Verdana" panose="020B0604030504040204" pitchFamily="34" charset="0"/>
              </a:rPr>
              <a:t>Goal</a:t>
            </a:r>
          </a:p>
          <a:p>
            <a:r>
              <a:rPr lang="en-US" sz="1600" dirty="0">
                <a:latin typeface="Arial" panose="020B0604020202020204" pitchFamily="34" charset="0"/>
                <a:ea typeface="Verdana" panose="020B0604030504040204" pitchFamily="34" charset="0"/>
              </a:rPr>
              <a:t>Enable multi-OS systems to achieve Linux-based application-friendly resource sharing and IPC on multicore hardware.</a:t>
            </a:r>
          </a:p>
          <a:p>
            <a:endParaRPr lang="en-US" sz="1600" b="1" u="sng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Approach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</a:rPr>
              <a:t>Align to existing APIs, drivers, specifications and interconnects such as file descriptors, sockets, virtio, MMIO, and MSI.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</a:rPr>
              <a:t>Unify various multi-OS deployment architectures including core reservation, core offload, virtualization and compute islands.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</a:rPr>
              <a:t>Consider a path for mixed-criticality and safety-critical systems.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7B03BF-3FFA-4374-96BE-E879C21BB3F5}"/>
              </a:ext>
            </a:extLst>
          </p:cNvPr>
          <p:cNvSpPr/>
          <p:nvPr/>
        </p:nvSpPr>
        <p:spPr>
          <a:xfrm>
            <a:off x="625258" y="-44628"/>
            <a:ext cx="80701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u="sng" dirty="0">
              <a:solidFill>
                <a:srgbClr val="747879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1400" b="1" dirty="0">
                <a:latin typeface="Arial" panose="020B0604020202020204" pitchFamily="34" charset="0"/>
                <a:ea typeface="Verdana" panose="020B0604030504040204" pitchFamily="34" charset="0"/>
              </a:rPr>
              <a:t>OpenAMP Application Services Working Group</a:t>
            </a:r>
            <a:br>
              <a:rPr lang="en-US" sz="1400" b="1" dirty="0">
                <a:latin typeface="Arial" panose="020B0604020202020204" pitchFamily="34" charset="0"/>
                <a:ea typeface="Verdana" panose="020B060403050404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ea typeface="Verdana" panose="020B0604030504040204" pitchFamily="34" charset="0"/>
              </a:rPr>
              <a:t>TSC Update May 26</a:t>
            </a:r>
            <a:r>
              <a:rPr lang="en-US" sz="1400" b="1" baseline="30000" dirty="0">
                <a:latin typeface="Arial" panose="020B0604020202020204" pitchFamily="34" charset="0"/>
                <a:ea typeface="Verdana" panose="020B0604030504040204" pitchFamily="34" charset="0"/>
              </a:rPr>
              <a:t>th</a:t>
            </a:r>
            <a:r>
              <a:rPr lang="en-US" sz="1400" b="1" dirty="0">
                <a:latin typeface="Arial" panose="020B0604020202020204" pitchFamily="34" charset="0"/>
                <a:ea typeface="Verdana" panose="020B0604030504040204" pitchFamily="34" charset="0"/>
              </a:rPr>
              <a:t>, 2021</a:t>
            </a:r>
            <a:endParaRPr lang="en-US" sz="1400" dirty="0"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0A67DA4-1F2D-064C-8484-94AB29E68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38" y="144741"/>
            <a:ext cx="1431043" cy="7109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99B703-6510-8143-88E9-E362229EE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548" y="0"/>
            <a:ext cx="1020037" cy="9931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AEDA59-BFB0-C74C-A3C5-F0A6A3699ED2}"/>
              </a:ext>
            </a:extLst>
          </p:cNvPr>
          <p:cNvSpPr txBox="1"/>
          <p:nvPr/>
        </p:nvSpPr>
        <p:spPr>
          <a:xfrm>
            <a:off x="779108" y="2549896"/>
            <a:ext cx="1147688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Decisions, Activities and Proposals</a:t>
            </a:r>
            <a:endParaRPr lang="en-US" sz="1400" dirty="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Decided to focus activity on remote console, file access, socket-based IPC and virtual networking.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Decided to focus activity on Linux-based resource access.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Decided to unify multi-OS deployments, whether core reservation, core offload, virtualized or compute islands.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Decided to utilize user-level daemon to serve above resources using virtio protocol over shared memory using </a:t>
            </a:r>
            <a:r>
              <a:rPr lang="en-US" sz="1400" dirty="0" err="1"/>
              <a:t>RPMsg</a:t>
            </a:r>
            <a:r>
              <a:rPr lang="en-US" sz="1400" dirty="0"/>
              <a:t>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New term “hypervisor-less virtio” coined by the group.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Implementation of user-level daemon based on </a:t>
            </a:r>
            <a:r>
              <a:rPr lang="en-US" sz="1400" dirty="0" err="1"/>
              <a:t>lkvm</a:t>
            </a:r>
            <a:r>
              <a:rPr lang="en-US" sz="1400" dirty="0"/>
              <a:t> implemented and open-sourced.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Demonstration of core reservation deployment on ARM multicore hardware (using KVM/Qemu)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Implementation of virtio framework for Zephyr based on FreeBSD implemented and open-sourced.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Proposal to use reserve project funds to accelerate Zephyr virtio device types made (pending)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sz="1000" dirty="0"/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 Steps</a:t>
            </a:r>
            <a:endParaRPr lang="en-US" sz="1400" dirty="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Implement and demonstrate core offload and compute island deployments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Implement and demonstrate all open-source reference implementation (i.e. Zephyr)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1904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WNDRVR 2021 2">
      <a:dk1>
        <a:srgbClr val="1C1C1C"/>
      </a:dk1>
      <a:lt1>
        <a:srgbClr val="FFFFFF"/>
      </a:lt1>
      <a:dk2>
        <a:srgbClr val="1C1C1C"/>
      </a:dk2>
      <a:lt2>
        <a:srgbClr val="FFFFFF"/>
      </a:lt2>
      <a:accent1>
        <a:srgbClr val="1C1C1C"/>
      </a:accent1>
      <a:accent2>
        <a:srgbClr val="30E3D0"/>
      </a:accent2>
      <a:accent3>
        <a:srgbClr val="6C9693"/>
      </a:accent3>
      <a:accent4>
        <a:srgbClr val="A6A6A6"/>
      </a:accent4>
      <a:accent5>
        <a:srgbClr val="FF505C"/>
      </a:accent5>
      <a:accent6>
        <a:srgbClr val="FFD199"/>
      </a:accent6>
      <a:hlink>
        <a:srgbClr val="7F7F7F"/>
      </a:hlink>
      <a:folHlink>
        <a:srgbClr val="BF9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ind River PPT Template_Non_Vertical">
  <a:themeElements>
    <a:clrScheme name="WIND RIVER Template Late 2019">
      <a:dk1>
        <a:srgbClr val="000000"/>
      </a:dk1>
      <a:lt1>
        <a:srgbClr val="FFFFFF"/>
      </a:lt1>
      <a:dk2>
        <a:srgbClr val="333333"/>
      </a:dk2>
      <a:lt2>
        <a:srgbClr val="BFBDC1"/>
      </a:lt2>
      <a:accent1>
        <a:srgbClr val="CC0000"/>
      </a:accent1>
      <a:accent2>
        <a:srgbClr val="465569"/>
      </a:accent2>
      <a:accent3>
        <a:srgbClr val="3379B7"/>
      </a:accent3>
      <a:accent4>
        <a:srgbClr val="617164"/>
      </a:accent4>
      <a:accent5>
        <a:srgbClr val="3C7F3F"/>
      </a:accent5>
      <a:accent6>
        <a:srgbClr val="FFCC33"/>
      </a:accent6>
      <a:hlink>
        <a:srgbClr val="337AB7"/>
      </a:hlink>
      <a:folHlink>
        <a:srgbClr val="337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2"/>
        </a:solidFill>
        <a:ln w="9525">
          <a:noFill/>
          <a:round/>
          <a:headEnd/>
          <a:tailEnd/>
        </a:ln>
        <a:effectLst/>
      </a:spPr>
      <a:bodyPr wrap="square" rtlCol="0" anchor="ctr"/>
      <a:lstStyle>
        <a:defPPr algn="ctr" defTabSz="914400">
          <a:lnSpc>
            <a:spcPct val="90000"/>
          </a:lnSpc>
          <a:spcBef>
            <a:spcPts val="600"/>
          </a:spcBef>
          <a:defRPr sz="2000" dirty="0" err="1" smtClean="0">
            <a:solidFill>
              <a:schemeClr val="bg1"/>
            </a:solidFill>
            <a:latin typeface="+mn-lt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20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nd River PPT Template 2019 NEW_WHITE_16-9" id="{466EB680-7600-3046-BC36-7955FE63ACD5}" vid="{5D6DB0A2-9F38-9445-B8B5-F423F1E05F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8FEDAF0051984392272DCA426BB238" ma:contentTypeVersion="11" ma:contentTypeDescription="Create a new document." ma:contentTypeScope="" ma:versionID="38e5c382419e3fb20d09e4c930fdae0a">
  <xsd:schema xmlns:xsd="http://www.w3.org/2001/XMLSchema" xmlns:xs="http://www.w3.org/2001/XMLSchema" xmlns:p="http://schemas.microsoft.com/office/2006/metadata/properties" xmlns:ns2="397b701d-7455-4a2a-bb48-309d9f4824d9" xmlns:ns3="384ca24f-3086-4de4-a22a-2d795793416e" targetNamespace="http://schemas.microsoft.com/office/2006/metadata/properties" ma:root="true" ma:fieldsID="77a734346c2adb995b3bc7bf78c4f938" ns2:_="" ns3:_="">
    <xsd:import namespace="397b701d-7455-4a2a-bb48-309d9f4824d9"/>
    <xsd:import namespace="384ca24f-3086-4de4-a22a-2d79579341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b701d-7455-4a2a-bb48-309d9f4824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ca24f-3086-4de4-a22a-2d7957934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13E849-DCDD-4813-A10A-55E4E574E8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b701d-7455-4a2a-bb48-309d9f4824d9"/>
    <ds:schemaRef ds:uri="384ca24f-3086-4de4-a22a-2d79579341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AF5E0A-52BD-48E4-8226-97CCC52C17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808E6F-2339-47D2-B9CD-57BFD045134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22149</TotalTime>
  <Words>268</Words>
  <Application>Microsoft Macintosh PowerPoint</Application>
  <PresentationFormat>Custom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Wingdings</vt:lpstr>
      <vt:lpstr>1_Office Theme</vt:lpstr>
      <vt:lpstr>1_Wind River PPT Template_Non_Vertical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 layton</dc:creator>
  <cp:lastModifiedBy>Maarten Koning</cp:lastModifiedBy>
  <cp:revision>108</cp:revision>
  <dcterms:created xsi:type="dcterms:W3CDTF">2020-03-16T16:16:25Z</dcterms:created>
  <dcterms:modified xsi:type="dcterms:W3CDTF">2021-05-26T14:13:11Z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0x0101002B8FEDAF0051984392272DCA426BB238</vt:lpwstr>
  </property>
</Properties>
</file>